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A_9451A88E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6_529A2EED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A38008-1827-CF49-A0BF-7611352D1648}" name="karan joseph" initials="kj" userId="S::karan.joseph@hec.ca::7f12b6c2-f8fd-40c2-9eda-814278ee295d" providerId="AD"/>
  <p188:author id="{5CF7CCD0-AA36-B6F0-477F-8F19475C5996}" name="Rohit Deshmukh" initials="RD" userId="S::rohit.deshmukh@hec.ca::aa7af648-0c27-4dde-ad76-072022f9c0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9381F-4996-4254-8E90-4BEC14B06A4B}" v="85" dt="2022-04-06T01:04:00.292"/>
    <p1510:client id="{1C6FF339-6FA6-4213-99D4-9F383F4F0681}" v="47" dt="2022-04-06T00:59:42.547"/>
    <p1510:client id="{20C77F90-CB8F-AEF5-5D69-563FF2B87D8C}" v="5" dt="2022-04-04T23:20:22.894"/>
    <p1510:client id="{3255B06B-586E-48DB-8B0D-F3FE42F7E76F}" v="5" dt="2022-04-06T03:15:35.722"/>
    <p1510:client id="{4CE38396-3D59-4ACD-8CE5-C0A801358A2F}" v="8" dt="2022-04-06T01:52:06.143"/>
    <p1510:client id="{6BFF81CC-C294-4A36-A7C4-CED9CBF91605}" v="191" dt="2022-04-06T01:28:39.233"/>
    <p1510:client id="{7A719D86-8CB0-48B2-AFED-7932D525CA80}" v="30" dt="2022-04-06T00:58:44.621"/>
    <p1510:client id="{7AC6BC11-C1D8-405D-81DA-96A56240F8DB}" v="9" dt="2022-04-06T06:09:53.902"/>
    <p1510:client id="{80009097-343C-4342-9FAA-C3DCA8BBBC19}" v="2" dt="2022-04-06T02:10:10.188"/>
    <p1510:client id="{8BEC94DA-355C-4848-A28D-601ECDAA1249}" v="2" dt="2022-04-06T01:31:08.489"/>
    <p1510:client id="{BEDFACA5-F427-43EC-A6D4-8138E0D906C1}" v="2" dt="2022-04-05T23:17:27.754"/>
    <p1510:client id="{CADF469F-35C8-4D15-A7B5-CD8E1030CBA2}" v="4" dt="2022-04-06T02:20:44.844"/>
    <p1510:client id="{CC2763CF-8C55-93C6-34B5-B45C0FFBB61D}" v="234" dt="2022-04-06T05:29:35.821"/>
    <p1510:client id="{E3A50075-7813-8EB0-12A0-3B60B54716FD}" v="725" dt="2022-04-06T04:16:10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joseph" userId="S::karan.joseph@hec.ca::7f12b6c2-f8fd-40c2-9eda-814278ee295d" providerId="AD" clId="Web-{4CE38396-3D59-4ACD-8CE5-C0A801358A2F}"/>
    <pc:docChg chg="modSld">
      <pc:chgData name="karan joseph" userId="S::karan.joseph@hec.ca::7f12b6c2-f8fd-40c2-9eda-814278ee295d" providerId="AD" clId="Web-{4CE38396-3D59-4ACD-8CE5-C0A801358A2F}" dt="2022-04-06T01:52:29.440" v="12"/>
      <pc:docMkLst>
        <pc:docMk/>
      </pc:docMkLst>
      <pc:sldChg chg="addSp delSp modSp">
        <pc:chgData name="karan joseph" userId="S::karan.joseph@hec.ca::7f12b6c2-f8fd-40c2-9eda-814278ee295d" providerId="AD" clId="Web-{4CE38396-3D59-4ACD-8CE5-C0A801358A2F}" dt="2022-04-06T01:52:29.440" v="12"/>
        <pc:sldMkLst>
          <pc:docMk/>
          <pc:sldMk cId="242134138" sldId="258"/>
        </pc:sldMkLst>
        <pc:spChg chg="mod">
          <ac:chgData name="karan joseph" userId="S::karan.joseph@hec.ca::7f12b6c2-f8fd-40c2-9eda-814278ee295d" providerId="AD" clId="Web-{4CE38396-3D59-4ACD-8CE5-C0A801358A2F}" dt="2022-04-06T01:52:29.440" v="11"/>
          <ac:spMkLst>
            <pc:docMk/>
            <pc:sldMk cId="242134138" sldId="258"/>
            <ac:spMk id="2" creationId="{4B97A492-E198-770E-1E47-120BBF7C3F71}"/>
          </ac:spMkLst>
        </pc:spChg>
        <pc:spChg chg="mod ord">
          <ac:chgData name="karan joseph" userId="S::karan.joseph@hec.ca::7f12b6c2-f8fd-40c2-9eda-814278ee295d" providerId="AD" clId="Web-{4CE38396-3D59-4ACD-8CE5-C0A801358A2F}" dt="2022-04-06T01:52:29.440" v="12"/>
          <ac:spMkLst>
            <pc:docMk/>
            <pc:sldMk cId="242134138" sldId="258"/>
            <ac:spMk id="3" creationId="{141DA3B2-342D-C0C4-8CD4-58539BFC0D60}"/>
          </ac:spMkLst>
        </pc:spChg>
        <pc:spChg chg="add del">
          <ac:chgData name="karan joseph" userId="S::karan.joseph@hec.ca::7f12b6c2-f8fd-40c2-9eda-814278ee295d" providerId="AD" clId="Web-{4CE38396-3D59-4ACD-8CE5-C0A801358A2F}" dt="2022-04-06T01:52:29.440" v="11"/>
          <ac:spMkLst>
            <pc:docMk/>
            <pc:sldMk cId="242134138" sldId="258"/>
            <ac:spMk id="24" creationId="{2C61293E-6EBE-43EF-A52C-9BEBFD7679D4}"/>
          </ac:spMkLst>
        </pc:spChg>
        <pc:spChg chg="add del">
          <ac:chgData name="karan joseph" userId="S::karan.joseph@hec.ca::7f12b6c2-f8fd-40c2-9eda-814278ee295d" providerId="AD" clId="Web-{4CE38396-3D59-4ACD-8CE5-C0A801358A2F}" dt="2022-04-06T01:52:29.440" v="11"/>
          <ac:spMkLst>
            <pc:docMk/>
            <pc:sldMk cId="242134138" sldId="258"/>
            <ac:spMk id="26" creationId="{21540236-BFD5-4A9D-8840-4703E7F76825}"/>
          </ac:spMkLst>
        </pc:spChg>
        <pc:picChg chg="mod">
          <ac:chgData name="karan joseph" userId="S::karan.joseph@hec.ca::7f12b6c2-f8fd-40c2-9eda-814278ee295d" providerId="AD" clId="Web-{4CE38396-3D59-4ACD-8CE5-C0A801358A2F}" dt="2022-04-06T01:52:29.440" v="11"/>
          <ac:picMkLst>
            <pc:docMk/>
            <pc:sldMk cId="242134138" sldId="258"/>
            <ac:picMk id="6" creationId="{D1B18E7B-0F3F-CDB0-7317-ECFACC0D247C}"/>
          </ac:picMkLst>
        </pc:picChg>
        <pc:cxnChg chg="add del">
          <ac:chgData name="karan joseph" userId="S::karan.joseph@hec.ca::7f12b6c2-f8fd-40c2-9eda-814278ee295d" providerId="AD" clId="Web-{4CE38396-3D59-4ACD-8CE5-C0A801358A2F}" dt="2022-04-06T01:52:29.440" v="12"/>
          <ac:cxnSpMkLst>
            <pc:docMk/>
            <pc:sldMk cId="242134138" sldId="258"/>
            <ac:cxnSpMk id="19" creationId="{A7F400EE-A8A5-48AF-B4D6-291B52C6F0B0}"/>
          </ac:cxnSpMkLst>
        </pc:cxnChg>
        <pc:cxnChg chg="add">
          <ac:chgData name="karan joseph" userId="S::karan.joseph@hec.ca::7f12b6c2-f8fd-40c2-9eda-814278ee295d" providerId="AD" clId="Web-{4CE38396-3D59-4ACD-8CE5-C0A801358A2F}" dt="2022-04-06T01:52:29.440" v="12"/>
          <ac:cxnSpMkLst>
            <pc:docMk/>
            <pc:sldMk cId="242134138" sldId="258"/>
            <ac:cxnSpMk id="28" creationId="{A7F400EE-A8A5-48AF-B4D6-291B52C6F0B0}"/>
          </ac:cxnSpMkLst>
        </pc:cxnChg>
      </pc:sldChg>
    </pc:docChg>
  </pc:docChgLst>
  <pc:docChgLst>
    <pc:chgData name="karan joseph" userId="S::karan.joseph@hec.ca::7f12b6c2-f8fd-40c2-9eda-814278ee295d" providerId="AD" clId="Web-{7AC6BC11-C1D8-405D-81DA-96A56240F8DB}"/>
    <pc:docChg chg="modSld">
      <pc:chgData name="karan joseph" userId="S::karan.joseph@hec.ca::7f12b6c2-f8fd-40c2-9eda-814278ee295d" providerId="AD" clId="Web-{7AC6BC11-C1D8-405D-81DA-96A56240F8DB}" dt="2022-04-06T06:09:53.902" v="8" actId="20577"/>
      <pc:docMkLst>
        <pc:docMk/>
      </pc:docMkLst>
      <pc:sldChg chg="modSp modCm">
        <pc:chgData name="karan joseph" userId="S::karan.joseph@hec.ca::7f12b6c2-f8fd-40c2-9eda-814278ee295d" providerId="AD" clId="Web-{7AC6BC11-C1D8-405D-81DA-96A56240F8DB}" dt="2022-04-06T06:09:53.902" v="8" actId="20577"/>
        <pc:sldMkLst>
          <pc:docMk/>
          <pc:sldMk cId="1385836269" sldId="262"/>
        </pc:sldMkLst>
        <pc:spChg chg="mod">
          <ac:chgData name="karan joseph" userId="S::karan.joseph@hec.ca::7f12b6c2-f8fd-40c2-9eda-814278ee295d" providerId="AD" clId="Web-{7AC6BC11-C1D8-405D-81DA-96A56240F8DB}" dt="2022-04-06T06:09:53.902" v="8" actId="20577"/>
          <ac:spMkLst>
            <pc:docMk/>
            <pc:sldMk cId="1385836269" sldId="262"/>
            <ac:spMk id="8" creationId="{1FBBD0C2-8C54-A7C8-080C-3432229A6DEF}"/>
          </ac:spMkLst>
        </pc:spChg>
      </pc:sldChg>
    </pc:docChg>
  </pc:docChgLst>
  <pc:docChgLst>
    <pc:chgData name="karan joseph" userId="S::karan.joseph@hec.ca::7f12b6c2-f8fd-40c2-9eda-814278ee295d" providerId="AD" clId="Web-{1C6FF339-6FA6-4213-99D4-9F383F4F0681}"/>
    <pc:docChg chg="modSld">
      <pc:chgData name="karan joseph" userId="S::karan.joseph@hec.ca::7f12b6c2-f8fd-40c2-9eda-814278ee295d" providerId="AD" clId="Web-{1C6FF339-6FA6-4213-99D4-9F383F4F0681}" dt="2022-04-06T00:59:42.547" v="46" actId="20577"/>
      <pc:docMkLst>
        <pc:docMk/>
      </pc:docMkLst>
      <pc:sldChg chg="modSp">
        <pc:chgData name="karan joseph" userId="S::karan.joseph@hec.ca::7f12b6c2-f8fd-40c2-9eda-814278ee295d" providerId="AD" clId="Web-{1C6FF339-6FA6-4213-99D4-9F383F4F0681}" dt="2022-04-06T00:59:42.547" v="46" actId="20577"/>
        <pc:sldMkLst>
          <pc:docMk/>
          <pc:sldMk cId="242134138" sldId="258"/>
        </pc:sldMkLst>
        <pc:spChg chg="mod">
          <ac:chgData name="karan joseph" userId="S::karan.joseph@hec.ca::7f12b6c2-f8fd-40c2-9eda-814278ee295d" providerId="AD" clId="Web-{1C6FF339-6FA6-4213-99D4-9F383F4F0681}" dt="2022-04-06T00:59:42.547" v="46" actId="20577"/>
          <ac:spMkLst>
            <pc:docMk/>
            <pc:sldMk cId="242134138" sldId="258"/>
            <ac:spMk id="3" creationId="{141DA3B2-342D-C0C4-8CD4-58539BFC0D60}"/>
          </ac:spMkLst>
        </pc:spChg>
      </pc:sldChg>
    </pc:docChg>
  </pc:docChgLst>
  <pc:docChgLst>
    <pc:chgData name="Rohit Deshmukh" userId="S::rohit.deshmukh@hec.ca::aa7af648-0c27-4dde-ad76-072022f9c031" providerId="AD" clId="Web-{E3A50075-7813-8EB0-12A0-3B60B54716FD}"/>
    <pc:docChg chg="mod addSld delSld modSld">
      <pc:chgData name="Rohit Deshmukh" userId="S::rohit.deshmukh@hec.ca::aa7af648-0c27-4dde-ad76-072022f9c031" providerId="AD" clId="Web-{E3A50075-7813-8EB0-12A0-3B60B54716FD}" dt="2022-04-06T04:16:10.493" v="793" actId="1076"/>
      <pc:docMkLst>
        <pc:docMk/>
      </pc:docMkLst>
      <pc:sldChg chg="modSp">
        <pc:chgData name="Rohit Deshmukh" userId="S::rohit.deshmukh@hec.ca::aa7af648-0c27-4dde-ad76-072022f9c031" providerId="AD" clId="Web-{E3A50075-7813-8EB0-12A0-3B60B54716FD}" dt="2022-04-06T02:10:27.251" v="720" actId="20577"/>
        <pc:sldMkLst>
          <pc:docMk/>
          <pc:sldMk cId="1551443372" sldId="259"/>
        </pc:sldMkLst>
        <pc:spChg chg="mod">
          <ac:chgData name="Rohit Deshmukh" userId="S::rohit.deshmukh@hec.ca::aa7af648-0c27-4dde-ad76-072022f9c031" providerId="AD" clId="Web-{E3A50075-7813-8EB0-12A0-3B60B54716FD}" dt="2022-04-06T02:10:27.251" v="720" actId="20577"/>
          <ac:spMkLst>
            <pc:docMk/>
            <pc:sldMk cId="1551443372" sldId="259"/>
            <ac:spMk id="21" creationId="{FA3529E0-FD45-BB36-7795-95D8F55AA880}"/>
          </ac:spMkLst>
        </pc:spChg>
      </pc:sldChg>
      <pc:sldChg chg="addSp delSp modSp new mod setBg setClrOvrMap">
        <pc:chgData name="Rohit Deshmukh" userId="S::rohit.deshmukh@hec.ca::aa7af648-0c27-4dde-ad76-072022f9c031" providerId="AD" clId="Web-{E3A50075-7813-8EB0-12A0-3B60B54716FD}" dt="2022-04-06T02:59:06.010" v="778" actId="20577"/>
        <pc:sldMkLst>
          <pc:docMk/>
          <pc:sldMk cId="1595149951" sldId="265"/>
        </pc:sldMkLst>
        <pc:spChg chg="mod">
          <ac:chgData name="Rohit Deshmukh" userId="S::rohit.deshmukh@hec.ca::aa7af648-0c27-4dde-ad76-072022f9c031" providerId="AD" clId="Web-{E3A50075-7813-8EB0-12A0-3B60B54716FD}" dt="2022-04-06T01:53:02.761" v="240"/>
          <ac:spMkLst>
            <pc:docMk/>
            <pc:sldMk cId="1595149951" sldId="265"/>
            <ac:spMk id="2" creationId="{F6498847-DD6D-AF77-044F-F5C1532D4B0A}"/>
          </ac:spMkLst>
        </pc:spChg>
        <pc:spChg chg="mod ord">
          <ac:chgData name="Rohit Deshmukh" userId="S::rohit.deshmukh@hec.ca::aa7af648-0c27-4dde-ad76-072022f9c031" providerId="AD" clId="Web-{E3A50075-7813-8EB0-12A0-3B60B54716FD}" dt="2022-04-06T02:59:06.010" v="778" actId="20577"/>
          <ac:spMkLst>
            <pc:docMk/>
            <pc:sldMk cId="1595149951" sldId="265"/>
            <ac:spMk id="3" creationId="{1A1DD9F0-9CD1-6618-5976-D94CCA229F17}"/>
          </ac:spMkLst>
        </pc:spChg>
        <pc:spChg chg="add mod ord">
          <ac:chgData name="Rohit Deshmukh" userId="S::rohit.deshmukh@hec.ca::aa7af648-0c27-4dde-ad76-072022f9c031" providerId="AD" clId="Web-{E3A50075-7813-8EB0-12A0-3B60B54716FD}" dt="2022-04-06T01:53:02.761" v="240"/>
          <ac:spMkLst>
            <pc:docMk/>
            <pc:sldMk cId="1595149951" sldId="265"/>
            <ac:spMk id="5" creationId="{8C4959E4-81B1-2B51-E31B-40842F093A88}"/>
          </ac:spMkLst>
        </pc:spChg>
        <pc:spChg chg="add mod">
          <ac:chgData name="Rohit Deshmukh" userId="S::rohit.deshmukh@hec.ca::aa7af648-0c27-4dde-ad76-072022f9c031" providerId="AD" clId="Web-{E3A50075-7813-8EB0-12A0-3B60B54716FD}" dt="2022-04-06T01:53:02.761" v="240"/>
          <ac:spMkLst>
            <pc:docMk/>
            <pc:sldMk cId="1595149951" sldId="265"/>
            <ac:spMk id="7" creationId="{E1F18971-840D-D659-4406-DF22C4DDA226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19.353" v="184"/>
          <ac:spMkLst>
            <pc:docMk/>
            <pc:sldMk cId="1595149951" sldId="265"/>
            <ac:spMk id="10" creationId="{2550BE34-C2B8-49B8-8519-67A8CAD51AE9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19.353" v="184"/>
          <ac:spMkLst>
            <pc:docMk/>
            <pc:sldMk cId="1595149951" sldId="265"/>
            <ac:spMk id="12" creationId="{A7457DD9-5A45-400A-AB4B-4B4EDECA25F1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19.353" v="184"/>
          <ac:spMkLst>
            <pc:docMk/>
            <pc:sldMk cId="1595149951" sldId="265"/>
            <ac:spMk id="14" creationId="{441CF7D6-A660-431A-B0BB-140A0D5556B6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19.353" v="184"/>
          <ac:spMkLst>
            <pc:docMk/>
            <pc:sldMk cId="1595149951" sldId="265"/>
            <ac:spMk id="16" creationId="{0570A85B-3810-4F95-97B0-CBF4CCDB381C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20.181" v="186"/>
          <ac:spMkLst>
            <pc:docMk/>
            <pc:sldMk cId="1595149951" sldId="265"/>
            <ac:spMk id="18" creationId="{1A95671B-3CC6-4792-9114-B74FAEA224E6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23.181" v="188"/>
          <ac:spMkLst>
            <pc:docMk/>
            <pc:sldMk cId="1595149951" sldId="265"/>
            <ac:spMk id="21" creationId="{D7A453D2-15D8-4403-815F-291FA16340D9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23.181" v="188"/>
          <ac:spMkLst>
            <pc:docMk/>
            <pc:sldMk cId="1595149951" sldId="265"/>
            <ac:spMk id="22" creationId="{B8114C98-A349-4111-A123-E8EAB86ABE30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23.181" v="188"/>
          <ac:spMkLst>
            <pc:docMk/>
            <pc:sldMk cId="1595149951" sldId="265"/>
            <ac:spMk id="23" creationId="{8161EA6B-09CA-445B-AB0D-8DF76FA92DEF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23.181" v="188"/>
          <ac:spMkLst>
            <pc:docMk/>
            <pc:sldMk cId="1595149951" sldId="265"/>
            <ac:spMk id="30" creationId="{E2D3D3F2-ABBB-4453-B1C5-1BEBF7E4DD56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50.619" v="198"/>
          <ac:spMkLst>
            <pc:docMk/>
            <pc:sldMk cId="1595149951" sldId="265"/>
            <ac:spMk id="33" creationId="{44C110BA-81E8-4247-853A-5F2B93E92E46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25.244" v="190"/>
          <ac:spMkLst>
            <pc:docMk/>
            <pc:sldMk cId="1595149951" sldId="265"/>
            <ac:spMk id="44" creationId="{85016AEC-0320-4ED0-8ECB-FE11DDDFE17A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25.244" v="190"/>
          <ac:spMkLst>
            <pc:docMk/>
            <pc:sldMk cId="1595149951" sldId="265"/>
            <ac:spMk id="45" creationId="{C70C3B59-DE2C-4611-8148-812575C5CA48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27.822" v="192"/>
          <ac:spMkLst>
            <pc:docMk/>
            <pc:sldMk cId="1595149951" sldId="265"/>
            <ac:spMk id="47" creationId="{7D07B7BC-3270-4CF3-A7AA-0937908AD58A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34.447" v="194"/>
          <ac:spMkLst>
            <pc:docMk/>
            <pc:sldMk cId="1595149951" sldId="265"/>
            <ac:spMk id="56" creationId="{D7A453D2-15D8-4403-815F-291FA16340D9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34.447" v="194"/>
          <ac:spMkLst>
            <pc:docMk/>
            <pc:sldMk cId="1595149951" sldId="265"/>
            <ac:spMk id="57" creationId="{8161EA6B-09CA-445B-AB0D-8DF76FA92DEF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34.447" v="194"/>
          <ac:spMkLst>
            <pc:docMk/>
            <pc:sldMk cId="1595149951" sldId="265"/>
            <ac:spMk id="61" creationId="{B8114C98-A349-4111-A123-E8EAB86ABE30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34.447" v="194"/>
          <ac:spMkLst>
            <pc:docMk/>
            <pc:sldMk cId="1595149951" sldId="265"/>
            <ac:spMk id="63" creationId="{E2D3D3F2-ABBB-4453-B1C5-1BEBF7E4DD56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36.713" v="196"/>
          <ac:spMkLst>
            <pc:docMk/>
            <pc:sldMk cId="1595149951" sldId="265"/>
            <ac:spMk id="67" creationId="{7D07B7BC-3270-4CF3-A7AA-0937908AD58A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48:50.619" v="198"/>
          <ac:spMkLst>
            <pc:docMk/>
            <pc:sldMk cId="1595149951" sldId="265"/>
            <ac:spMk id="76" creationId="{A3BAF07C-C39E-42EB-BB22-8D46691D9735}"/>
          </ac:spMkLst>
        </pc:spChg>
        <pc:spChg chg="add">
          <ac:chgData name="Rohit Deshmukh" userId="S::rohit.deshmukh@hec.ca::aa7af648-0c27-4dde-ad76-072022f9c031" providerId="AD" clId="Web-{E3A50075-7813-8EB0-12A0-3B60B54716FD}" dt="2022-04-06T01:53:02.761" v="240"/>
          <ac:spMkLst>
            <pc:docMk/>
            <pc:sldMk cId="1595149951" sldId="265"/>
            <ac:spMk id="78" creationId="{D4974D33-8DC5-464E-8C6D-BE58F0669C17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00.900" v="202"/>
          <ac:spMkLst>
            <pc:docMk/>
            <pc:sldMk cId="1595149951" sldId="265"/>
            <ac:spMk id="91" creationId="{81AEB8A9-B768-4E30-BA55-D919E6687343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00.885" v="201"/>
          <ac:spMkLst>
            <pc:docMk/>
            <pc:sldMk cId="1595149951" sldId="265"/>
            <ac:spMk id="96" creationId="{6166C6D1-23AC-49C4-BA07-238E4E9F8CEB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00.885" v="201"/>
          <ac:spMkLst>
            <pc:docMk/>
            <pc:sldMk cId="1595149951" sldId="265"/>
            <ac:spMk id="98" creationId="{B775CD93-9DF2-48CB-9F57-1BCA9A46C7FA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00.885" v="201"/>
          <ac:spMkLst>
            <pc:docMk/>
            <pc:sldMk cId="1595149951" sldId="265"/>
            <ac:spMk id="100" creationId="{E186B68C-84BC-4A6E-99D1-EE87483C1349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00.885" v="201"/>
          <ac:spMkLst>
            <pc:docMk/>
            <pc:sldMk cId="1595149951" sldId="265"/>
            <ac:spMk id="102" creationId="{1C091803-41C2-48E0-9228-5148460C7479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48.792" v="221"/>
          <ac:spMkLst>
            <pc:docMk/>
            <pc:sldMk cId="1595149951" sldId="265"/>
            <ac:spMk id="104" creationId="{73DE2CFE-42F2-48F0-8706-5264E012B10C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20.057" v="206"/>
          <ac:spMkLst>
            <pc:docMk/>
            <pc:sldMk cId="1595149951" sldId="265"/>
            <ac:spMk id="109" creationId="{1A95671B-3CC6-4792-9114-B74FAEA224E6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37.119" v="208"/>
          <ac:spMkLst>
            <pc:docMk/>
            <pc:sldMk cId="1595149951" sldId="265"/>
            <ac:spMk id="111" creationId="{39C3C864-C625-4883-B868-9A4C470F4DD5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37.119" v="208"/>
          <ac:spMkLst>
            <pc:docMk/>
            <pc:sldMk cId="1595149951" sldId="265"/>
            <ac:spMk id="112" creationId="{8B3A2D1A-45FC-4F95-B150-1C13EF2F6D09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26.495" v="212"/>
          <ac:spMkLst>
            <pc:docMk/>
            <pc:sldMk cId="1595149951" sldId="265"/>
            <ac:spMk id="113" creationId="{E186B68C-84BC-4A6E-99D1-EE87483C1349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41.432" v="210"/>
          <ac:spMkLst>
            <pc:docMk/>
            <pc:sldMk cId="1595149951" sldId="265"/>
            <ac:spMk id="114" creationId="{85016AEC-0320-4ED0-8ECB-FE11DDDFE17A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0:41.432" v="210"/>
          <ac:spMkLst>
            <pc:docMk/>
            <pc:sldMk cId="1595149951" sldId="265"/>
            <ac:spMk id="115" creationId="{C70C3B59-DE2C-4611-8148-812575C5CA48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26.495" v="212"/>
          <ac:spMkLst>
            <pc:docMk/>
            <pc:sldMk cId="1595149951" sldId="265"/>
            <ac:spMk id="117" creationId="{6166C6D1-23AC-49C4-BA07-238E4E9F8CEB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26.495" v="212"/>
          <ac:spMkLst>
            <pc:docMk/>
            <pc:sldMk cId="1595149951" sldId="265"/>
            <ac:spMk id="118" creationId="{B775CD93-9DF2-48CB-9F57-1BCA9A46C7FA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26.495" v="212"/>
          <ac:spMkLst>
            <pc:docMk/>
            <pc:sldMk cId="1595149951" sldId="265"/>
            <ac:spMk id="119" creationId="{1C091803-41C2-48E0-9228-5148460C7479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30.651" v="214"/>
          <ac:spMkLst>
            <pc:docMk/>
            <pc:sldMk cId="1595149951" sldId="265"/>
            <ac:spMk id="121" creationId="{1A95671B-3CC6-4792-9114-B74FAEA224E6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41.526" v="216"/>
          <ac:spMkLst>
            <pc:docMk/>
            <pc:sldMk cId="1595149951" sldId="265"/>
            <ac:spMk id="123" creationId="{32AEEBC8-9D30-42EF-95F2-386C2653FBF0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41.526" v="216"/>
          <ac:spMkLst>
            <pc:docMk/>
            <pc:sldMk cId="1595149951" sldId="265"/>
            <ac:spMk id="124" creationId="{3529E97A-97C3-40EA-8A04-5C02398D568F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41.526" v="216"/>
          <ac:spMkLst>
            <pc:docMk/>
            <pc:sldMk cId="1595149951" sldId="265"/>
            <ac:spMk id="125" creationId="{59FA8C2E-A5A7-4490-927A-7CD58343EDBB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44.198" v="218"/>
          <ac:spMkLst>
            <pc:docMk/>
            <pc:sldMk cId="1595149951" sldId="265"/>
            <ac:spMk id="127" creationId="{85016AEC-0320-4ED0-8ECB-FE11DDDFE17A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44.198" v="218"/>
          <ac:spMkLst>
            <pc:docMk/>
            <pc:sldMk cId="1595149951" sldId="265"/>
            <ac:spMk id="128" creationId="{C70C3B59-DE2C-4611-8148-812575C5CA48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48.792" v="220"/>
          <ac:spMkLst>
            <pc:docMk/>
            <pc:sldMk cId="1595149951" sldId="265"/>
            <ac:spMk id="130" creationId="{32AEEBC8-9D30-42EF-95F2-386C2653FBF0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48.792" v="220"/>
          <ac:spMkLst>
            <pc:docMk/>
            <pc:sldMk cId="1595149951" sldId="265"/>
            <ac:spMk id="131" creationId="{3529E97A-97C3-40EA-8A04-5C02398D568F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1:48.792" v="220"/>
          <ac:spMkLst>
            <pc:docMk/>
            <pc:sldMk cId="1595149951" sldId="265"/>
            <ac:spMk id="132" creationId="{59FA8C2E-A5A7-4490-927A-7CD58343EDBB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3:02.761" v="240"/>
          <ac:spMkLst>
            <pc:docMk/>
            <pc:sldMk cId="1595149951" sldId="265"/>
            <ac:spMk id="134" creationId="{85016AEC-0320-4ED0-8ECB-FE11DDDFE17A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1:53:02.761" v="240"/>
          <ac:spMkLst>
            <pc:docMk/>
            <pc:sldMk cId="1595149951" sldId="265"/>
            <ac:spMk id="135" creationId="{C70C3B59-DE2C-4611-8148-812575C5CA48}"/>
          </ac:spMkLst>
        </pc:spChg>
        <pc:spChg chg="add">
          <ac:chgData name="Rohit Deshmukh" userId="S::rohit.deshmukh@hec.ca::aa7af648-0c27-4dde-ad76-072022f9c031" providerId="AD" clId="Web-{E3A50075-7813-8EB0-12A0-3B60B54716FD}" dt="2022-04-06T01:53:02.761" v="240"/>
          <ac:spMkLst>
            <pc:docMk/>
            <pc:sldMk cId="1595149951" sldId="265"/>
            <ac:spMk id="137" creationId="{F13C74B1-5B17-4795-BED0-7140497B445A}"/>
          </ac:spMkLst>
        </pc:spChg>
        <pc:grpChg chg="add del">
          <ac:chgData name="Rohit Deshmukh" userId="S::rohit.deshmukh@hec.ca::aa7af648-0c27-4dde-ad76-072022f9c031" providerId="AD" clId="Web-{E3A50075-7813-8EB0-12A0-3B60B54716FD}" dt="2022-04-06T01:48:23.181" v="188"/>
          <ac:grpSpMkLst>
            <pc:docMk/>
            <pc:sldMk cId="1595149951" sldId="265"/>
            <ac:grpSpMk id="24" creationId="{670FB431-AE18-414D-92F4-1D12D1991152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23.181" v="188"/>
          <ac:grpSpMkLst>
            <pc:docMk/>
            <pc:sldMk cId="1595149951" sldId="265"/>
            <ac:grpSpMk id="29" creationId="{74E65F23-789E-4CB9-B34F-46A85E25D667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23.181" v="188"/>
          <ac:grpSpMkLst>
            <pc:docMk/>
            <pc:sldMk cId="1595149951" sldId="265"/>
            <ac:grpSpMk id="32" creationId="{8214E4A5-A0D2-42C4-8D14-D2A7E495F041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23.181" v="188"/>
          <ac:grpSpMkLst>
            <pc:docMk/>
            <pc:sldMk cId="1595149951" sldId="265"/>
            <ac:grpSpMk id="38" creationId="{4043ADFC-DC2E-40D2-954D-4A13B908DA80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27.822" v="192"/>
          <ac:grpSpMkLst>
            <pc:docMk/>
            <pc:sldMk cId="1595149951" sldId="265"/>
            <ac:grpSpMk id="48" creationId="{108BB4D4-D71A-48F5-B2D2-45D2D78F4C20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27.822" v="192"/>
          <ac:grpSpMkLst>
            <pc:docMk/>
            <pc:sldMk cId="1595149951" sldId="265"/>
            <ac:grpSpMk id="50" creationId="{E27AF472-EAE3-4572-AB69-B92BD10DBC6D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34.447" v="194"/>
          <ac:grpSpMkLst>
            <pc:docMk/>
            <pc:sldMk cId="1595149951" sldId="265"/>
            <ac:grpSpMk id="58" creationId="{74E65F23-789E-4CB9-B34F-46A85E25D667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34.447" v="194"/>
          <ac:grpSpMkLst>
            <pc:docMk/>
            <pc:sldMk cId="1595149951" sldId="265"/>
            <ac:grpSpMk id="62" creationId="{670FB431-AE18-414D-92F4-1D12D1991152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34.447" v="194"/>
          <ac:grpSpMkLst>
            <pc:docMk/>
            <pc:sldMk cId="1595149951" sldId="265"/>
            <ac:grpSpMk id="64" creationId="{8214E4A5-A0D2-42C4-8D14-D2A7E495F041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34.447" v="194"/>
          <ac:grpSpMkLst>
            <pc:docMk/>
            <pc:sldMk cId="1595149951" sldId="265"/>
            <ac:grpSpMk id="65" creationId="{4043ADFC-DC2E-40D2-954D-4A13B908DA80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36.713" v="196"/>
          <ac:grpSpMkLst>
            <pc:docMk/>
            <pc:sldMk cId="1595149951" sldId="265"/>
            <ac:grpSpMk id="68" creationId="{108BB4D4-D71A-48F5-B2D2-45D2D78F4C20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36.713" v="196"/>
          <ac:grpSpMkLst>
            <pc:docMk/>
            <pc:sldMk cId="1595149951" sldId="265"/>
            <ac:grpSpMk id="70" creationId="{E27AF472-EAE3-4572-AB69-B92BD10DBC6D}"/>
          </ac:grpSpMkLst>
        </pc:grpChg>
        <pc:grpChg chg="add del">
          <ac:chgData name="Rohit Deshmukh" userId="S::rohit.deshmukh@hec.ca::aa7af648-0c27-4dde-ad76-072022f9c031" providerId="AD" clId="Web-{E3A50075-7813-8EB0-12A0-3B60B54716FD}" dt="2022-04-06T01:48:50.619" v="198"/>
          <ac:grpSpMkLst>
            <pc:docMk/>
            <pc:sldMk cId="1595149951" sldId="265"/>
            <ac:grpSpMk id="77" creationId="{D8E9CF54-0466-4261-9E62-0249E60E1886}"/>
          </ac:grpSpMkLst>
        </pc:grpChg>
        <pc:picChg chg="add del mod ord">
          <ac:chgData name="Rohit Deshmukh" userId="S::rohit.deshmukh@hec.ca::aa7af648-0c27-4dde-ad76-072022f9c031" providerId="AD" clId="Web-{E3A50075-7813-8EB0-12A0-3B60B54716FD}" dt="2022-04-06T01:52:36.214" v="235"/>
          <ac:picMkLst>
            <pc:docMk/>
            <pc:sldMk cId="1595149951" sldId="265"/>
            <ac:picMk id="4" creationId="{9B038DC3-107D-60B0-EFC8-6FD6D82E2087}"/>
          </ac:picMkLst>
        </pc:picChg>
        <pc:picChg chg="add mod">
          <ac:chgData name="Rohit Deshmukh" userId="S::rohit.deshmukh@hec.ca::aa7af648-0c27-4dde-ad76-072022f9c031" providerId="AD" clId="Web-{E3A50075-7813-8EB0-12A0-3B60B54716FD}" dt="2022-04-06T01:53:02.761" v="240"/>
          <ac:picMkLst>
            <pc:docMk/>
            <pc:sldMk cId="1595149951" sldId="265"/>
            <ac:picMk id="6" creationId="{7D4E3C3A-7F94-E936-F80D-923699BBB1F1}"/>
          </ac:picMkLst>
        </pc:picChg>
      </pc:sldChg>
      <pc:sldChg chg="addSp delSp modSp new mod setBg modCm">
        <pc:chgData name="Rohit Deshmukh" userId="S::rohit.deshmukh@hec.ca::aa7af648-0c27-4dde-ad76-072022f9c031" providerId="AD" clId="Web-{E3A50075-7813-8EB0-12A0-3B60B54716FD}" dt="2022-04-06T03:12:16.398" v="785"/>
        <pc:sldMkLst>
          <pc:docMk/>
          <pc:sldMk cId="2488379534" sldId="266"/>
        </pc:sldMkLst>
        <pc:spChg chg="mod">
          <ac:chgData name="Rohit Deshmukh" userId="S::rohit.deshmukh@hec.ca::aa7af648-0c27-4dde-ad76-072022f9c031" providerId="AD" clId="Web-{E3A50075-7813-8EB0-12A0-3B60B54716FD}" dt="2022-04-06T03:12:16.398" v="785"/>
          <ac:spMkLst>
            <pc:docMk/>
            <pc:sldMk cId="2488379534" sldId="266"/>
            <ac:spMk id="2" creationId="{F040DE1D-0259-DF71-961A-4033679981D0}"/>
          </ac:spMkLst>
        </pc:spChg>
        <pc:spChg chg="del mod">
          <ac:chgData name="Rohit Deshmukh" userId="S::rohit.deshmukh@hec.ca::aa7af648-0c27-4dde-ad76-072022f9c031" providerId="AD" clId="Web-{E3A50075-7813-8EB0-12A0-3B60B54716FD}" dt="2022-04-06T01:57:22.387" v="447"/>
          <ac:spMkLst>
            <pc:docMk/>
            <pc:sldMk cId="2488379534" sldId="266"/>
            <ac:spMk id="3" creationId="{085132CB-2FF2-002E-827C-D1A4A9937721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3:10:47.834" v="783"/>
          <ac:spMkLst>
            <pc:docMk/>
            <pc:sldMk cId="2488379534" sldId="266"/>
            <ac:spMk id="9" creationId="{89A320C9-9735-4D13-8279-C1C674841392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3:10:47.834" v="783"/>
          <ac:spMkLst>
            <pc:docMk/>
            <pc:sldMk cId="2488379534" sldId="266"/>
            <ac:spMk id="11" creationId="{92544CF4-9B52-4A7B-A4B3-88C72729B77D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3:10:47.834" v="783"/>
          <ac:spMkLst>
            <pc:docMk/>
            <pc:sldMk cId="2488379534" sldId="266"/>
            <ac:spMk id="13" creationId="{E75862C5-5C00-4421-BC7B-9B7B86DBC80D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3:10:47.834" v="783"/>
          <ac:spMkLst>
            <pc:docMk/>
            <pc:sldMk cId="2488379534" sldId="266"/>
            <ac:spMk id="15" creationId="{089440EF-9BE9-4AE9-8C28-00B02296CDB6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3:10:47.772" v="782"/>
          <ac:spMkLst>
            <pc:docMk/>
            <pc:sldMk cId="2488379534" sldId="266"/>
            <ac:spMk id="20" creationId="{08E89D5E-1885-4160-AC77-CC471DD1D0DB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3:12:16.398" v="785"/>
          <ac:spMkLst>
            <pc:docMk/>
            <pc:sldMk cId="2488379534" sldId="266"/>
            <ac:spMk id="24" creationId="{89A320C9-9735-4D13-8279-C1C674841392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3:12:16.398" v="785"/>
          <ac:spMkLst>
            <pc:docMk/>
            <pc:sldMk cId="2488379534" sldId="266"/>
            <ac:spMk id="25" creationId="{92544CF4-9B52-4A7B-A4B3-88C72729B77D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3:12:16.398" v="785"/>
          <ac:spMkLst>
            <pc:docMk/>
            <pc:sldMk cId="2488379534" sldId="266"/>
            <ac:spMk id="26" creationId="{E75862C5-5C00-4421-BC7B-9B7B86DBC80D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3:12:16.398" v="785"/>
          <ac:spMkLst>
            <pc:docMk/>
            <pc:sldMk cId="2488379534" sldId="266"/>
            <ac:spMk id="27" creationId="{089440EF-9BE9-4AE9-8C28-00B02296CDB6}"/>
          </ac:spMkLst>
        </pc:spChg>
        <pc:spChg chg="add">
          <ac:chgData name="Rohit Deshmukh" userId="S::rohit.deshmukh@hec.ca::aa7af648-0c27-4dde-ad76-072022f9c031" providerId="AD" clId="Web-{E3A50075-7813-8EB0-12A0-3B60B54716FD}" dt="2022-04-06T03:12:16.398" v="785"/>
          <ac:spMkLst>
            <pc:docMk/>
            <pc:sldMk cId="2488379534" sldId="266"/>
            <ac:spMk id="32" creationId="{6C4028FD-8BAA-4A19-BFDE-594D991B7552}"/>
          </ac:spMkLst>
        </pc:spChg>
        <pc:graphicFrameChg chg="add mod modGraphic">
          <ac:chgData name="Rohit Deshmukh" userId="S::rohit.deshmukh@hec.ca::aa7af648-0c27-4dde-ad76-072022f9c031" providerId="AD" clId="Web-{E3A50075-7813-8EB0-12A0-3B60B54716FD}" dt="2022-04-06T03:12:16.398" v="785"/>
          <ac:graphicFrameMkLst>
            <pc:docMk/>
            <pc:sldMk cId="2488379534" sldId="266"/>
            <ac:graphicFrameMk id="5" creationId="{1798376E-3C77-9843-B587-985CF8230E1D}"/>
          </ac:graphicFrameMkLst>
        </pc:graphicFrameChg>
        <pc:graphicFrameChg chg="add del">
          <ac:chgData name="Rohit Deshmukh" userId="S::rohit.deshmukh@hec.ca::aa7af648-0c27-4dde-ad76-072022f9c031" providerId="AD" clId="Web-{E3A50075-7813-8EB0-12A0-3B60B54716FD}" dt="2022-04-06T02:48:37.390" v="760"/>
          <ac:graphicFrameMkLst>
            <pc:docMk/>
            <pc:sldMk cId="2488379534" sldId="266"/>
            <ac:graphicFrameMk id="50" creationId="{645CDF69-E89F-FB6A-440A-D6FEBA748FD7}"/>
          </ac:graphicFrameMkLst>
        </pc:graphicFrameChg>
        <pc:picChg chg="add del mod">
          <ac:chgData name="Rohit Deshmukh" userId="S::rohit.deshmukh@hec.ca::aa7af648-0c27-4dde-ad76-072022f9c031" providerId="AD" clId="Web-{E3A50075-7813-8EB0-12A0-3B60B54716FD}" dt="2022-04-06T02:48:24.171" v="758"/>
          <ac:picMkLst>
            <pc:docMk/>
            <pc:sldMk cId="2488379534" sldId="266"/>
            <ac:picMk id="48" creationId="{A8131F5A-4C0D-3988-EE1D-3BB935D6B2E9}"/>
          </ac:picMkLst>
        </pc:picChg>
        <pc:cxnChg chg="add del">
          <ac:chgData name="Rohit Deshmukh" userId="S::rohit.deshmukh@hec.ca::aa7af648-0c27-4dde-ad76-072022f9c031" providerId="AD" clId="Web-{E3A50075-7813-8EB0-12A0-3B60B54716FD}" dt="2022-04-06T03:10:47.772" v="782"/>
          <ac:cxnSpMkLst>
            <pc:docMk/>
            <pc:sldMk cId="2488379534" sldId="266"/>
            <ac:cxnSpMk id="22" creationId="{550D2BD1-98F9-412D-905B-3A843EF4078B}"/>
          </ac:cxnSpMkLst>
        </pc:cxnChg>
      </pc:sldChg>
      <pc:sldChg chg="addSp delSp modSp new mod setBg">
        <pc:chgData name="Rohit Deshmukh" userId="S::rohit.deshmukh@hec.ca::aa7af648-0c27-4dde-ad76-072022f9c031" providerId="AD" clId="Web-{E3A50075-7813-8EB0-12A0-3B60B54716FD}" dt="2022-04-06T02:00:06.201" v="484"/>
        <pc:sldMkLst>
          <pc:docMk/>
          <pc:sldMk cId="1903791936" sldId="267"/>
        </pc:sldMkLst>
        <pc:spChg chg="del">
          <ac:chgData name="Rohit Deshmukh" userId="S::rohit.deshmukh@hec.ca::aa7af648-0c27-4dde-ad76-072022f9c031" providerId="AD" clId="Web-{E3A50075-7813-8EB0-12A0-3B60B54716FD}" dt="2022-04-06T01:59:53.248" v="483"/>
          <ac:spMkLst>
            <pc:docMk/>
            <pc:sldMk cId="1903791936" sldId="267"/>
            <ac:spMk id="2" creationId="{92407025-AFFC-BAC3-A735-4ECDC6E4B0A3}"/>
          </ac:spMkLst>
        </pc:spChg>
        <pc:spChg chg="del">
          <ac:chgData name="Rohit Deshmukh" userId="S::rohit.deshmukh@hec.ca::aa7af648-0c27-4dde-ad76-072022f9c031" providerId="AD" clId="Web-{E3A50075-7813-8EB0-12A0-3B60B54716FD}" dt="2022-04-06T01:57:49.169" v="449"/>
          <ac:spMkLst>
            <pc:docMk/>
            <pc:sldMk cId="1903791936" sldId="267"/>
            <ac:spMk id="3" creationId="{6889318C-C8B0-6540-7193-CEBC50F9033D}"/>
          </ac:spMkLst>
        </pc:spChg>
        <pc:spChg chg="add del mod">
          <ac:chgData name="Rohit Deshmukh" userId="S::rohit.deshmukh@hec.ca::aa7af648-0c27-4dde-ad76-072022f9c031" providerId="AD" clId="Web-{E3A50075-7813-8EB0-12A0-3B60B54716FD}" dt="2022-04-06T01:58:23.810" v="464"/>
          <ac:spMkLst>
            <pc:docMk/>
            <pc:sldMk cId="1903791936" sldId="267"/>
            <ac:spMk id="5" creationId="{A5C8BC99-6CC8-5B7B-9AEA-8268EE19EC97}"/>
          </ac:spMkLst>
        </pc:spChg>
        <pc:spChg chg="add">
          <ac:chgData name="Rohit Deshmukh" userId="S::rohit.deshmukh@hec.ca::aa7af648-0c27-4dde-ad76-072022f9c031" providerId="AD" clId="Web-{E3A50075-7813-8EB0-12A0-3B60B54716FD}" dt="2022-04-06T02:00:06.201" v="484"/>
          <ac:spMkLst>
            <pc:docMk/>
            <pc:sldMk cId="1903791936" sldId="267"/>
            <ac:spMk id="12" creationId="{799448F2-0E5B-42DA-B2D1-11A14E947BD4}"/>
          </ac:spMkLst>
        </pc:spChg>
        <pc:spChg chg="add">
          <ac:chgData name="Rohit Deshmukh" userId="S::rohit.deshmukh@hec.ca::aa7af648-0c27-4dde-ad76-072022f9c031" providerId="AD" clId="Web-{E3A50075-7813-8EB0-12A0-3B60B54716FD}" dt="2022-04-06T02:00:06.201" v="484"/>
          <ac:spMkLst>
            <pc:docMk/>
            <pc:sldMk cId="1903791936" sldId="267"/>
            <ac:spMk id="14" creationId="{4E8A7552-20E1-4F34-ADAB-C1DB6634D47E}"/>
          </ac:spMkLst>
        </pc:spChg>
        <pc:picChg chg="add mod ord">
          <ac:chgData name="Rohit Deshmukh" userId="S::rohit.deshmukh@hec.ca::aa7af648-0c27-4dde-ad76-072022f9c031" providerId="AD" clId="Web-{E3A50075-7813-8EB0-12A0-3B60B54716FD}" dt="2022-04-06T02:00:06.201" v="484"/>
          <ac:picMkLst>
            <pc:docMk/>
            <pc:sldMk cId="1903791936" sldId="267"/>
            <ac:picMk id="4" creationId="{E665A6F8-852D-4F70-3D4B-907A380696B8}"/>
          </ac:picMkLst>
        </pc:picChg>
        <pc:picChg chg="add mod ord">
          <ac:chgData name="Rohit Deshmukh" userId="S::rohit.deshmukh@hec.ca::aa7af648-0c27-4dde-ad76-072022f9c031" providerId="AD" clId="Web-{E3A50075-7813-8EB0-12A0-3B60B54716FD}" dt="2022-04-06T02:00:06.201" v="484"/>
          <ac:picMkLst>
            <pc:docMk/>
            <pc:sldMk cId="1903791936" sldId="267"/>
            <ac:picMk id="6" creationId="{7E67022C-8F98-7165-D8B5-A0D68E143BFE}"/>
          </ac:picMkLst>
        </pc:picChg>
        <pc:picChg chg="add mod">
          <ac:chgData name="Rohit Deshmukh" userId="S::rohit.deshmukh@hec.ca::aa7af648-0c27-4dde-ad76-072022f9c031" providerId="AD" clId="Web-{E3A50075-7813-8EB0-12A0-3B60B54716FD}" dt="2022-04-06T02:00:06.201" v="484"/>
          <ac:picMkLst>
            <pc:docMk/>
            <pc:sldMk cId="1903791936" sldId="267"/>
            <ac:picMk id="7" creationId="{632F5418-D886-7225-AB3B-EC4E0C78C2F1}"/>
          </ac:picMkLst>
        </pc:picChg>
      </pc:sldChg>
      <pc:sldChg chg="addSp delSp modSp new mod setBg">
        <pc:chgData name="Rohit Deshmukh" userId="S::rohit.deshmukh@hec.ca::aa7af648-0c27-4dde-ad76-072022f9c031" providerId="AD" clId="Web-{E3A50075-7813-8EB0-12A0-3B60B54716FD}" dt="2022-04-06T04:16:10.493" v="793" actId="1076"/>
        <pc:sldMkLst>
          <pc:docMk/>
          <pc:sldMk cId="115186669" sldId="268"/>
        </pc:sldMkLst>
        <pc:spChg chg="mod">
          <ac:chgData name="Rohit Deshmukh" userId="S::rohit.deshmukh@hec.ca::aa7af648-0c27-4dde-ad76-072022f9c031" providerId="AD" clId="Web-{E3A50075-7813-8EB0-12A0-3B60B54716FD}" dt="2022-04-06T02:01:31.311" v="539"/>
          <ac:spMkLst>
            <pc:docMk/>
            <pc:sldMk cId="115186669" sldId="268"/>
            <ac:spMk id="2" creationId="{82C8B2F2-5D8E-80F0-29FA-1D8E02B5A6A1}"/>
          </ac:spMkLst>
        </pc:spChg>
        <pc:spChg chg="del">
          <ac:chgData name="Rohit Deshmukh" userId="S::rohit.deshmukh@hec.ca::aa7af648-0c27-4dde-ad76-072022f9c031" providerId="AD" clId="Web-{E3A50075-7813-8EB0-12A0-3B60B54716FD}" dt="2022-04-06T02:00:59.826" v="509"/>
          <ac:spMkLst>
            <pc:docMk/>
            <pc:sldMk cId="115186669" sldId="268"/>
            <ac:spMk id="3" creationId="{C387B1EF-3F30-692A-C557-2D8616D10C99}"/>
          </ac:spMkLst>
        </pc:spChg>
        <pc:spChg chg="add del mod">
          <ac:chgData name="Rohit Deshmukh" userId="S::rohit.deshmukh@hec.ca::aa7af648-0c27-4dde-ad76-072022f9c031" providerId="AD" clId="Web-{E3A50075-7813-8EB0-12A0-3B60B54716FD}" dt="2022-04-06T04:15:45.665" v="787"/>
          <ac:spMkLst>
            <pc:docMk/>
            <pc:sldMk cId="115186669" sldId="268"/>
            <ac:spMk id="5" creationId="{2A461F3C-30B3-0FAC-28A6-62A978BF8B70}"/>
          </ac:spMkLst>
        </pc:spChg>
        <pc:spChg chg="add mod">
          <ac:chgData name="Rohit Deshmukh" userId="S::rohit.deshmukh@hec.ca::aa7af648-0c27-4dde-ad76-072022f9c031" providerId="AD" clId="Web-{E3A50075-7813-8EB0-12A0-3B60B54716FD}" dt="2022-04-06T02:00:59.826" v="511"/>
          <ac:spMkLst>
            <pc:docMk/>
            <pc:sldMk cId="115186669" sldId="268"/>
            <ac:spMk id="5" creationId="{80B49C5A-3EB7-EC44-C340-09256E19AFB3}"/>
          </ac:spMkLst>
        </pc:spChg>
        <pc:spChg chg="add del">
          <ac:chgData name="Rohit Deshmukh" userId="S::rohit.deshmukh@hec.ca::aa7af648-0c27-4dde-ad76-072022f9c031" providerId="AD" clId="Web-{E3A50075-7813-8EB0-12A0-3B60B54716FD}" dt="2022-04-06T02:01:31.311" v="538"/>
          <ac:spMkLst>
            <pc:docMk/>
            <pc:sldMk cId="115186669" sldId="268"/>
            <ac:spMk id="10" creationId="{D12DDE76-C203-4047-9998-63900085B5E8}"/>
          </ac:spMkLst>
        </pc:spChg>
        <pc:spChg chg="add">
          <ac:chgData name="Rohit Deshmukh" userId="S::rohit.deshmukh@hec.ca::aa7af648-0c27-4dde-ad76-072022f9c031" providerId="AD" clId="Web-{E3A50075-7813-8EB0-12A0-3B60B54716FD}" dt="2022-04-06T02:01:31.311" v="539"/>
          <ac:spMkLst>
            <pc:docMk/>
            <pc:sldMk cId="115186669" sldId="268"/>
            <ac:spMk id="12" creationId="{A4AC5506-6312-4701-8D3C-40187889A947}"/>
          </ac:spMkLst>
        </pc:spChg>
        <pc:picChg chg="add del mod ord">
          <ac:chgData name="Rohit Deshmukh" userId="S::rohit.deshmukh@hec.ca::aa7af648-0c27-4dde-ad76-072022f9c031" providerId="AD" clId="Web-{E3A50075-7813-8EB0-12A0-3B60B54716FD}" dt="2022-04-06T04:15:40.571" v="786"/>
          <ac:picMkLst>
            <pc:docMk/>
            <pc:sldMk cId="115186669" sldId="268"/>
            <ac:picMk id="4" creationId="{4A3D5D2B-1765-E190-D551-D4187F8F6931}"/>
          </ac:picMkLst>
        </pc:picChg>
        <pc:picChg chg="add mod ord">
          <ac:chgData name="Rohit Deshmukh" userId="S::rohit.deshmukh@hec.ca::aa7af648-0c27-4dde-ad76-072022f9c031" providerId="AD" clId="Web-{E3A50075-7813-8EB0-12A0-3B60B54716FD}" dt="2022-04-06T04:16:10.493" v="793" actId="1076"/>
          <ac:picMkLst>
            <pc:docMk/>
            <pc:sldMk cId="115186669" sldId="268"/>
            <ac:picMk id="6" creationId="{430ACA0F-695B-E014-1B72-0884E02685D5}"/>
          </ac:picMkLst>
        </pc:picChg>
      </pc:sldChg>
      <pc:sldChg chg="addSp new del">
        <pc:chgData name="Rohit Deshmukh" userId="S::rohit.deshmukh@hec.ca::aa7af648-0c27-4dde-ad76-072022f9c031" providerId="AD" clId="Web-{E3A50075-7813-8EB0-12A0-3B60B54716FD}" dt="2022-04-06T02:49:36.234" v="763"/>
        <pc:sldMkLst>
          <pc:docMk/>
          <pc:sldMk cId="3711445796" sldId="269"/>
        </pc:sldMkLst>
        <pc:graphicFrameChg chg="add">
          <ac:chgData name="Rohit Deshmukh" userId="S::rohit.deshmukh@hec.ca::aa7af648-0c27-4dde-ad76-072022f9c031" providerId="AD" clId="Web-{E3A50075-7813-8EB0-12A0-3B60B54716FD}" dt="2022-04-06T02:49:32.656" v="762"/>
          <ac:graphicFrameMkLst>
            <pc:docMk/>
            <pc:sldMk cId="3711445796" sldId="269"/>
            <ac:graphicFrameMk id="5" creationId="{CC103F71-8CE6-8F89-DB3E-5E3175F2EC3E}"/>
          </ac:graphicFrameMkLst>
        </pc:graphicFrameChg>
      </pc:sldChg>
    </pc:docChg>
  </pc:docChgLst>
  <pc:docChgLst>
    <pc:chgData name="karan joseph" userId="S::karan.joseph@hec.ca::7f12b6c2-f8fd-40c2-9eda-814278ee295d" providerId="AD" clId="Web-{80009097-343C-4342-9FAA-C3DCA8BBBC19}"/>
    <pc:docChg chg="modSld">
      <pc:chgData name="karan joseph" userId="S::karan.joseph@hec.ca::7f12b6c2-f8fd-40c2-9eda-814278ee295d" providerId="AD" clId="Web-{80009097-343C-4342-9FAA-C3DCA8BBBC19}" dt="2022-04-06T02:10:10.188" v="1"/>
      <pc:docMkLst>
        <pc:docMk/>
      </pc:docMkLst>
      <pc:sldChg chg="delSp modSp">
        <pc:chgData name="karan joseph" userId="S::karan.joseph@hec.ca::7f12b6c2-f8fd-40c2-9eda-814278ee295d" providerId="AD" clId="Web-{80009097-343C-4342-9FAA-C3DCA8BBBC19}" dt="2022-04-06T02:10:10.188" v="1"/>
        <pc:sldMkLst>
          <pc:docMk/>
          <pc:sldMk cId="115186669" sldId="268"/>
        </pc:sldMkLst>
        <pc:spChg chg="del mod">
          <ac:chgData name="karan joseph" userId="S::karan.joseph@hec.ca::7f12b6c2-f8fd-40c2-9eda-814278ee295d" providerId="AD" clId="Web-{80009097-343C-4342-9FAA-C3DCA8BBBC19}" dt="2022-04-06T02:10:10.188" v="1"/>
          <ac:spMkLst>
            <pc:docMk/>
            <pc:sldMk cId="115186669" sldId="268"/>
            <ac:spMk id="5" creationId="{80B49C5A-3EB7-EC44-C340-09256E19AFB3}"/>
          </ac:spMkLst>
        </pc:spChg>
      </pc:sldChg>
    </pc:docChg>
  </pc:docChgLst>
  <pc:docChgLst>
    <pc:chgData name="karan joseph" userId="S::karan.joseph@hec.ca::7f12b6c2-f8fd-40c2-9eda-814278ee295d" providerId="AD" clId="Web-{03F9381F-4996-4254-8E90-4BEC14B06A4B}"/>
    <pc:docChg chg="addSld modSld">
      <pc:chgData name="karan joseph" userId="S::karan.joseph@hec.ca::7f12b6c2-f8fd-40c2-9eda-814278ee295d" providerId="AD" clId="Web-{03F9381F-4996-4254-8E90-4BEC14B06A4B}" dt="2022-04-06T01:04:00.292" v="99" actId="20577"/>
      <pc:docMkLst>
        <pc:docMk/>
      </pc:docMkLst>
      <pc:sldChg chg="addSp delSp modSp mod setBg setClrOvrMap">
        <pc:chgData name="karan joseph" userId="S::karan.joseph@hec.ca::7f12b6c2-f8fd-40c2-9eda-814278ee295d" providerId="AD" clId="Web-{03F9381F-4996-4254-8E90-4BEC14B06A4B}" dt="2022-04-06T01:02:57.120" v="94" actId="20577"/>
        <pc:sldMkLst>
          <pc:docMk/>
          <pc:sldMk cId="242134138" sldId="258"/>
        </pc:sldMkLst>
        <pc:spChg chg="mod">
          <ac:chgData name="karan joseph" userId="S::karan.joseph@hec.ca::7f12b6c2-f8fd-40c2-9eda-814278ee295d" providerId="AD" clId="Web-{03F9381F-4996-4254-8E90-4BEC14B06A4B}" dt="2022-04-06T01:02:52.604" v="93" actId="20577"/>
          <ac:spMkLst>
            <pc:docMk/>
            <pc:sldMk cId="242134138" sldId="258"/>
            <ac:spMk id="2" creationId="{4B97A492-E198-770E-1E47-120BBF7C3F71}"/>
          </ac:spMkLst>
        </pc:spChg>
        <pc:spChg chg="mod">
          <ac:chgData name="karan joseph" userId="S::karan.joseph@hec.ca::7f12b6c2-f8fd-40c2-9eda-814278ee295d" providerId="AD" clId="Web-{03F9381F-4996-4254-8E90-4BEC14B06A4B}" dt="2022-04-06T01:02:57.120" v="94" actId="20577"/>
          <ac:spMkLst>
            <pc:docMk/>
            <pc:sldMk cId="242134138" sldId="258"/>
            <ac:spMk id="3" creationId="{141DA3B2-342D-C0C4-8CD4-58539BFC0D60}"/>
          </ac:spMkLst>
        </pc:spChg>
        <pc:spChg chg="add del">
          <ac:chgData name="karan joseph" userId="S::karan.joseph@hec.ca::7f12b6c2-f8fd-40c2-9eda-814278ee295d" providerId="AD" clId="Web-{03F9381F-4996-4254-8E90-4BEC14B06A4B}" dt="2022-04-06T01:02:16.245" v="89"/>
          <ac:spMkLst>
            <pc:docMk/>
            <pc:sldMk cId="242134138" sldId="258"/>
            <ac:spMk id="7" creationId="{5FDF4720-5445-47BE-89FE-E40D1AE6F619}"/>
          </ac:spMkLst>
        </pc:spChg>
        <pc:spChg chg="add del">
          <ac:chgData name="karan joseph" userId="S::karan.joseph@hec.ca::7f12b6c2-f8fd-40c2-9eda-814278ee295d" providerId="AD" clId="Web-{03F9381F-4996-4254-8E90-4BEC14B06A4B}" dt="2022-04-06T01:02:16.245" v="89"/>
          <ac:spMkLst>
            <pc:docMk/>
            <pc:sldMk cId="242134138" sldId="258"/>
            <ac:spMk id="8" creationId="{AC8710B4-A815-4082-9E4F-F13A0007090C}"/>
          </ac:spMkLst>
        </pc:spChg>
        <pc:spChg chg="add del">
          <ac:chgData name="karan joseph" userId="S::karan.joseph@hec.ca::7f12b6c2-f8fd-40c2-9eda-814278ee295d" providerId="AD" clId="Web-{03F9381F-4996-4254-8E90-4BEC14B06A4B}" dt="2022-04-06T01:02:37.167" v="92"/>
          <ac:spMkLst>
            <pc:docMk/>
            <pc:sldMk cId="242134138" sldId="258"/>
            <ac:spMk id="10" creationId="{357DD0D3-F869-46D0-944C-6EC60E19E351}"/>
          </ac:spMkLst>
        </pc:spChg>
        <pc:spChg chg="add del">
          <ac:chgData name="karan joseph" userId="S::karan.joseph@hec.ca::7f12b6c2-f8fd-40c2-9eda-814278ee295d" providerId="AD" clId="Web-{03F9381F-4996-4254-8E90-4BEC14B06A4B}" dt="2022-04-06T01:02:37.167" v="91"/>
          <ac:spMkLst>
            <pc:docMk/>
            <pc:sldMk cId="242134138" sldId="258"/>
            <ac:spMk id="12" creationId="{F13C74B1-5B17-4795-BED0-7140497B445A}"/>
          </ac:spMkLst>
        </pc:spChg>
        <pc:spChg chg="add del">
          <ac:chgData name="karan joseph" userId="S::karan.joseph@hec.ca::7f12b6c2-f8fd-40c2-9eda-814278ee295d" providerId="AD" clId="Web-{03F9381F-4996-4254-8E90-4BEC14B06A4B}" dt="2022-04-06T01:02:37.167" v="91"/>
          <ac:spMkLst>
            <pc:docMk/>
            <pc:sldMk cId="242134138" sldId="258"/>
            <ac:spMk id="17" creationId="{D4974D33-8DC5-464E-8C6D-BE58F0669C17}"/>
          </ac:spMkLst>
        </pc:spChg>
        <pc:picChg chg="add mod ord">
          <ac:chgData name="karan joseph" userId="S::karan.joseph@hec.ca::7f12b6c2-f8fd-40c2-9eda-814278ee295d" providerId="AD" clId="Web-{03F9381F-4996-4254-8E90-4BEC14B06A4B}" dt="2022-04-06T01:02:37.167" v="92"/>
          <ac:picMkLst>
            <pc:docMk/>
            <pc:sldMk cId="242134138" sldId="258"/>
            <ac:picMk id="6" creationId="{D1B18E7B-0F3F-CDB0-7317-ECFACC0D247C}"/>
          </ac:picMkLst>
        </pc:picChg>
        <pc:cxnChg chg="add">
          <ac:chgData name="karan joseph" userId="S::karan.joseph@hec.ca::7f12b6c2-f8fd-40c2-9eda-814278ee295d" providerId="AD" clId="Web-{03F9381F-4996-4254-8E90-4BEC14B06A4B}" dt="2022-04-06T01:02:37.167" v="92"/>
          <ac:cxnSpMkLst>
            <pc:docMk/>
            <pc:sldMk cId="242134138" sldId="258"/>
            <ac:cxnSpMk id="19" creationId="{A7F400EE-A8A5-48AF-B4D6-291B52C6F0B0}"/>
          </ac:cxnSpMkLst>
        </pc:cxnChg>
      </pc:sldChg>
      <pc:sldChg chg="modSp new">
        <pc:chgData name="karan joseph" userId="S::karan.joseph@hec.ca::7f12b6c2-f8fd-40c2-9eda-814278ee295d" providerId="AD" clId="Web-{03F9381F-4996-4254-8E90-4BEC14B06A4B}" dt="2022-04-06T01:04:00.292" v="99" actId="20577"/>
        <pc:sldMkLst>
          <pc:docMk/>
          <pc:sldMk cId="1551443372" sldId="259"/>
        </pc:sldMkLst>
        <pc:spChg chg="mod">
          <ac:chgData name="karan joseph" userId="S::karan.joseph@hec.ca::7f12b6c2-f8fd-40c2-9eda-814278ee295d" providerId="AD" clId="Web-{03F9381F-4996-4254-8E90-4BEC14B06A4B}" dt="2022-04-06T01:04:00.292" v="99" actId="20577"/>
          <ac:spMkLst>
            <pc:docMk/>
            <pc:sldMk cId="1551443372" sldId="259"/>
            <ac:spMk id="2" creationId="{EB74D892-9055-75C5-AC17-6A9013B956A7}"/>
          </ac:spMkLst>
        </pc:spChg>
      </pc:sldChg>
    </pc:docChg>
  </pc:docChgLst>
  <pc:docChgLst>
    <pc:chgData name="karan joseph" userId="S::karan.joseph@hec.ca::7f12b6c2-f8fd-40c2-9eda-814278ee295d" providerId="AD" clId="Web-{CADF469F-35C8-4D15-A7B5-CD8E1030CBA2}"/>
    <pc:docChg chg="mod">
      <pc:chgData name="karan joseph" userId="S::karan.joseph@hec.ca::7f12b6c2-f8fd-40c2-9eda-814278ee295d" providerId="AD" clId="Web-{CADF469F-35C8-4D15-A7B5-CD8E1030CBA2}" dt="2022-04-06T02:20:44.844" v="3"/>
      <pc:docMkLst>
        <pc:docMk/>
      </pc:docMkLst>
      <pc:sldChg chg="addCm">
        <pc:chgData name="karan joseph" userId="S::karan.joseph@hec.ca::7f12b6c2-f8fd-40c2-9eda-814278ee295d" providerId="AD" clId="Web-{CADF469F-35C8-4D15-A7B5-CD8E1030CBA2}" dt="2022-04-06T02:20:44.844" v="3"/>
        <pc:sldMkLst>
          <pc:docMk/>
          <pc:sldMk cId="1385836269" sldId="262"/>
        </pc:sldMkLst>
      </pc:sldChg>
      <pc:sldChg chg="addCm modCm">
        <pc:chgData name="karan joseph" userId="S::karan.joseph@hec.ca::7f12b6c2-f8fd-40c2-9eda-814278ee295d" providerId="AD" clId="Web-{CADF469F-35C8-4D15-A7B5-CD8E1030CBA2}" dt="2022-04-06T02:20:23.391" v="2"/>
        <pc:sldMkLst>
          <pc:docMk/>
          <pc:sldMk cId="2488379534" sldId="266"/>
        </pc:sldMkLst>
      </pc:sldChg>
    </pc:docChg>
  </pc:docChgLst>
  <pc:docChgLst>
    <pc:chgData name="karan joseph" userId="S::karan.joseph@hec.ca::7f12b6c2-f8fd-40c2-9eda-814278ee295d" providerId="AD" clId="Web-{BEDFACA5-F427-43EC-A6D4-8138E0D906C1}"/>
    <pc:docChg chg="modSld">
      <pc:chgData name="karan joseph" userId="S::karan.joseph@hec.ca::7f12b6c2-f8fd-40c2-9eda-814278ee295d" providerId="AD" clId="Web-{BEDFACA5-F427-43EC-A6D4-8138E0D906C1}" dt="2022-04-05T23:17:27.754" v="1" actId="20577"/>
      <pc:docMkLst>
        <pc:docMk/>
      </pc:docMkLst>
      <pc:sldChg chg="modSp">
        <pc:chgData name="karan joseph" userId="S::karan.joseph@hec.ca::7f12b6c2-f8fd-40c2-9eda-814278ee295d" providerId="AD" clId="Web-{BEDFACA5-F427-43EC-A6D4-8138E0D906C1}" dt="2022-04-05T23:17:27.754" v="1" actId="20577"/>
        <pc:sldMkLst>
          <pc:docMk/>
          <pc:sldMk cId="109857222" sldId="256"/>
        </pc:sldMkLst>
        <pc:spChg chg="mod">
          <ac:chgData name="karan joseph" userId="S::karan.joseph@hec.ca::7f12b6c2-f8fd-40c2-9eda-814278ee295d" providerId="AD" clId="Web-{BEDFACA5-F427-43EC-A6D4-8138E0D906C1}" dt="2022-04-05T23:17:27.754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karan joseph" userId="S::karan.joseph@hec.ca::7f12b6c2-f8fd-40c2-9eda-814278ee295d" providerId="AD" clId="Web-{8BEC94DA-355C-4848-A28D-601ECDAA1249}"/>
    <pc:docChg chg="modSld">
      <pc:chgData name="karan joseph" userId="S::karan.joseph@hec.ca::7f12b6c2-f8fd-40c2-9eda-814278ee295d" providerId="AD" clId="Web-{8BEC94DA-355C-4848-A28D-601ECDAA1249}" dt="2022-04-06T01:31:08.489" v="1" actId="20577"/>
      <pc:docMkLst>
        <pc:docMk/>
      </pc:docMkLst>
      <pc:sldChg chg="modSp">
        <pc:chgData name="karan joseph" userId="S::karan.joseph@hec.ca::7f12b6c2-f8fd-40c2-9eda-814278ee295d" providerId="AD" clId="Web-{8BEC94DA-355C-4848-A28D-601ECDAA1249}" dt="2022-04-06T01:31:08.489" v="1" actId="20577"/>
        <pc:sldMkLst>
          <pc:docMk/>
          <pc:sldMk cId="4261124621" sldId="260"/>
        </pc:sldMkLst>
        <pc:spChg chg="mod">
          <ac:chgData name="karan joseph" userId="S::karan.joseph@hec.ca::7f12b6c2-f8fd-40c2-9eda-814278ee295d" providerId="AD" clId="Web-{8BEC94DA-355C-4848-A28D-601ECDAA1249}" dt="2022-04-06T01:31:08.489" v="1" actId="20577"/>
          <ac:spMkLst>
            <pc:docMk/>
            <pc:sldMk cId="4261124621" sldId="260"/>
            <ac:spMk id="3" creationId="{CCD49FD1-8FCA-9CAB-E3FC-37478EF51CA9}"/>
          </ac:spMkLst>
        </pc:spChg>
      </pc:sldChg>
    </pc:docChg>
  </pc:docChgLst>
  <pc:docChgLst>
    <pc:chgData name="karan joseph" userId="S::karan.joseph@hec.ca::7f12b6c2-f8fd-40c2-9eda-814278ee295d" providerId="AD" clId="Web-{3255B06B-586E-48DB-8B0D-F3FE42F7E76F}"/>
    <pc:docChg chg="modSld">
      <pc:chgData name="karan joseph" userId="S::karan.joseph@hec.ca::7f12b6c2-f8fd-40c2-9eda-814278ee295d" providerId="AD" clId="Web-{3255B06B-586E-48DB-8B0D-F3FE42F7E76F}" dt="2022-04-06T03:15:58.488" v="10" actId="20577"/>
      <pc:docMkLst>
        <pc:docMk/>
      </pc:docMkLst>
      <pc:sldChg chg="modSp modCm">
        <pc:chgData name="karan joseph" userId="S::karan.joseph@hec.ca::7f12b6c2-f8fd-40c2-9eda-814278ee295d" providerId="AD" clId="Web-{3255B06B-586E-48DB-8B0D-F3FE42F7E76F}" dt="2022-04-06T03:15:58.488" v="10" actId="20577"/>
        <pc:sldMkLst>
          <pc:docMk/>
          <pc:sldMk cId="2488379534" sldId="266"/>
        </pc:sldMkLst>
        <pc:graphicFrameChg chg="modGraphic">
          <ac:chgData name="karan joseph" userId="S::karan.joseph@hec.ca::7f12b6c2-f8fd-40c2-9eda-814278ee295d" providerId="AD" clId="Web-{3255B06B-586E-48DB-8B0D-F3FE42F7E76F}" dt="2022-04-06T03:15:58.488" v="10" actId="20577"/>
          <ac:graphicFrameMkLst>
            <pc:docMk/>
            <pc:sldMk cId="2488379534" sldId="266"/>
            <ac:graphicFrameMk id="5" creationId="{1798376E-3C77-9843-B587-985CF8230E1D}"/>
          </ac:graphicFrameMkLst>
        </pc:graphicFrameChg>
      </pc:sldChg>
    </pc:docChg>
  </pc:docChgLst>
  <pc:docChgLst>
    <pc:chgData name="Rohit Deshmukh" userId="S::rohit.deshmukh@hec.ca::aa7af648-0c27-4dde-ad76-072022f9c031" providerId="AD" clId="Web-{CC2763CF-8C55-93C6-34B5-B45C0FFBB61D}"/>
    <pc:docChg chg="modSld">
      <pc:chgData name="Rohit Deshmukh" userId="S::rohit.deshmukh@hec.ca::aa7af648-0c27-4dde-ad76-072022f9c031" providerId="AD" clId="Web-{CC2763CF-8C55-93C6-34B5-B45C0FFBB61D}" dt="2022-04-06T05:29:35.821" v="232" actId="20577"/>
      <pc:docMkLst>
        <pc:docMk/>
      </pc:docMkLst>
      <pc:sldChg chg="modSp modCm">
        <pc:chgData name="Rohit Deshmukh" userId="S::rohit.deshmukh@hec.ca::aa7af648-0c27-4dde-ad76-072022f9c031" providerId="AD" clId="Web-{CC2763CF-8C55-93C6-34B5-B45C0FFBB61D}" dt="2022-04-06T05:29:35.821" v="232" actId="20577"/>
        <pc:sldMkLst>
          <pc:docMk/>
          <pc:sldMk cId="1385836269" sldId="262"/>
        </pc:sldMkLst>
        <pc:spChg chg="mod">
          <ac:chgData name="Rohit Deshmukh" userId="S::rohit.deshmukh@hec.ca::aa7af648-0c27-4dde-ad76-072022f9c031" providerId="AD" clId="Web-{CC2763CF-8C55-93C6-34B5-B45C0FFBB61D}" dt="2022-04-06T05:29:35.821" v="232" actId="20577"/>
          <ac:spMkLst>
            <pc:docMk/>
            <pc:sldMk cId="1385836269" sldId="262"/>
            <ac:spMk id="8" creationId="{1FBBD0C2-8C54-A7C8-080C-3432229A6DEF}"/>
          </ac:spMkLst>
        </pc:spChg>
      </pc:sldChg>
    </pc:docChg>
  </pc:docChgLst>
  <pc:docChgLst>
    <pc:chgData name="karan joseph" userId="S::karan.joseph@hec.ca::7f12b6c2-f8fd-40c2-9eda-814278ee295d" providerId="AD" clId="Web-{6BFF81CC-C294-4A36-A7C4-CED9CBF91605}"/>
    <pc:docChg chg="addSld modSld">
      <pc:chgData name="karan joseph" userId="S::karan.joseph@hec.ca::7f12b6c2-f8fd-40c2-9eda-814278ee295d" providerId="AD" clId="Web-{6BFF81CC-C294-4A36-A7C4-CED9CBF91605}" dt="2022-04-06T01:29:13.578" v="256"/>
      <pc:docMkLst>
        <pc:docMk/>
      </pc:docMkLst>
      <pc:sldChg chg="addSp delSp modSp mod setBg setClrOvrMap">
        <pc:chgData name="karan joseph" userId="S::karan.joseph@hec.ca::7f12b6c2-f8fd-40c2-9eda-814278ee295d" providerId="AD" clId="Web-{6BFF81CC-C294-4A36-A7C4-CED9CBF91605}" dt="2022-04-06T01:08:24.117" v="16" actId="20577"/>
        <pc:sldMkLst>
          <pc:docMk/>
          <pc:sldMk cId="109857222" sldId="256"/>
        </pc:sldMkLst>
        <pc:spChg chg="mod">
          <ac:chgData name="karan joseph" userId="S::karan.joseph@hec.ca::7f12b6c2-f8fd-40c2-9eda-814278ee295d" providerId="AD" clId="Web-{6BFF81CC-C294-4A36-A7C4-CED9CBF91605}" dt="2022-04-06T01:08:08.008" v="1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ran joseph" userId="S::karan.joseph@hec.ca::7f12b6c2-f8fd-40c2-9eda-814278ee295d" providerId="AD" clId="Web-{6BFF81CC-C294-4A36-A7C4-CED9CBF91605}" dt="2022-04-06T01:08:24.117" v="16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aran joseph" userId="S::karan.joseph@hec.ca::7f12b6c2-f8fd-40c2-9eda-814278ee295d" providerId="AD" clId="Web-{6BFF81CC-C294-4A36-A7C4-CED9CBF91605}" dt="2022-04-06T01:06:38.912" v="6"/>
          <ac:spMkLst>
            <pc:docMk/>
            <pc:sldMk cId="109857222" sldId="256"/>
            <ac:spMk id="9" creationId="{E49CC64F-7275-4E33-961B-0C5CDC439875}"/>
          </ac:spMkLst>
        </pc:spChg>
        <pc:spChg chg="add del">
          <ac:chgData name="karan joseph" userId="S::karan.joseph@hec.ca::7f12b6c2-f8fd-40c2-9eda-814278ee295d" providerId="AD" clId="Web-{6BFF81CC-C294-4A36-A7C4-CED9CBF91605}" dt="2022-04-06T01:06:34.506" v="3"/>
          <ac:spMkLst>
            <pc:docMk/>
            <pc:sldMk cId="109857222" sldId="256"/>
            <ac:spMk id="14" creationId="{E49CC64F-7275-4E33-961B-0C5CDC439875}"/>
          </ac:spMkLst>
        </pc:spChg>
        <pc:spChg chg="add del">
          <ac:chgData name="karan joseph" userId="S::karan.joseph@hec.ca::7f12b6c2-f8fd-40c2-9eda-814278ee295d" providerId="AD" clId="Web-{6BFF81CC-C294-4A36-A7C4-CED9CBF91605}" dt="2022-04-06T01:06:38.912" v="5"/>
          <ac:spMkLst>
            <pc:docMk/>
            <pc:sldMk cId="109857222" sldId="256"/>
            <ac:spMk id="16" creationId="{097CD68E-23E3-4007-8847-CD0944C4F7BE}"/>
          </ac:spMkLst>
        </pc:spChg>
        <pc:spChg chg="add del">
          <ac:chgData name="karan joseph" userId="S::karan.joseph@hec.ca::7f12b6c2-f8fd-40c2-9eda-814278ee295d" providerId="AD" clId="Web-{6BFF81CC-C294-4A36-A7C4-CED9CBF91605}" dt="2022-04-06T01:06:38.912" v="5"/>
          <ac:spMkLst>
            <pc:docMk/>
            <pc:sldMk cId="109857222" sldId="256"/>
            <ac:spMk id="17" creationId="{E91DC736-0EF8-4F87-9146-EBF1D2EE4D3D}"/>
          </ac:spMkLst>
        </pc:spChg>
        <pc:spChg chg="add del">
          <ac:chgData name="karan joseph" userId="S::karan.joseph@hec.ca::7f12b6c2-f8fd-40c2-9eda-814278ee295d" providerId="AD" clId="Web-{6BFF81CC-C294-4A36-A7C4-CED9CBF91605}" dt="2022-04-06T01:06:38.912" v="5"/>
          <ac:spMkLst>
            <pc:docMk/>
            <pc:sldMk cId="109857222" sldId="256"/>
            <ac:spMk id="18" creationId="{AF2F604E-43BE-4DC3-B983-E071523364F8}"/>
          </ac:spMkLst>
        </pc:spChg>
        <pc:spChg chg="add del">
          <ac:chgData name="karan joseph" userId="S::karan.joseph@hec.ca::7f12b6c2-f8fd-40c2-9eda-814278ee295d" providerId="AD" clId="Web-{6BFF81CC-C294-4A36-A7C4-CED9CBF91605}" dt="2022-04-06T01:06:38.912" v="5"/>
          <ac:spMkLst>
            <pc:docMk/>
            <pc:sldMk cId="109857222" sldId="256"/>
            <ac:spMk id="20" creationId="{08C9B587-E65E-4B52-B37C-ABEBB6E87928}"/>
          </ac:spMkLst>
        </pc:spChg>
        <pc:spChg chg="add del">
          <ac:chgData name="karan joseph" userId="S::karan.joseph@hec.ca::7f12b6c2-f8fd-40c2-9eda-814278ee295d" providerId="AD" clId="Web-{6BFF81CC-C294-4A36-A7C4-CED9CBF91605}" dt="2022-04-06T01:08:08.008" v="12"/>
          <ac:spMkLst>
            <pc:docMk/>
            <pc:sldMk cId="109857222" sldId="256"/>
            <ac:spMk id="22" creationId="{5A59F003-E00A-43F9-91DC-CC54E3B87466}"/>
          </ac:spMkLst>
        </pc:spChg>
        <pc:spChg chg="add del">
          <ac:chgData name="karan joseph" userId="S::karan.joseph@hec.ca::7f12b6c2-f8fd-40c2-9eda-814278ee295d" providerId="AD" clId="Web-{6BFF81CC-C294-4A36-A7C4-CED9CBF91605}" dt="2022-04-06T01:08:08.008" v="12"/>
          <ac:spMkLst>
            <pc:docMk/>
            <pc:sldMk cId="109857222" sldId="256"/>
            <ac:spMk id="23" creationId="{D74A4382-E3AD-430A-9A1F-DFA3E0E77A7D}"/>
          </ac:spMkLst>
        </pc:spChg>
        <pc:spChg chg="add del">
          <ac:chgData name="karan joseph" userId="S::karan.joseph@hec.ca::7f12b6c2-f8fd-40c2-9eda-814278ee295d" providerId="AD" clId="Web-{6BFF81CC-C294-4A36-A7C4-CED9CBF91605}" dt="2022-04-06T01:08:08.008" v="12"/>
          <ac:spMkLst>
            <pc:docMk/>
            <pc:sldMk cId="109857222" sldId="256"/>
            <ac:spMk id="24" creationId="{79F40191-0F44-4FD1-82CC-ACB507C14BE6}"/>
          </ac:spMkLst>
        </pc:spChg>
        <pc:spChg chg="add del">
          <ac:chgData name="karan joseph" userId="S::karan.joseph@hec.ca::7f12b6c2-f8fd-40c2-9eda-814278ee295d" providerId="AD" clId="Web-{6BFF81CC-C294-4A36-A7C4-CED9CBF91605}" dt="2022-04-06T01:08:07.930" v="11"/>
          <ac:spMkLst>
            <pc:docMk/>
            <pc:sldMk cId="109857222" sldId="256"/>
            <ac:spMk id="29" creationId="{C1DD1A8A-57D5-4A81-AD04-532B043C5611}"/>
          </ac:spMkLst>
        </pc:spChg>
        <pc:spChg chg="add del">
          <ac:chgData name="karan joseph" userId="S::karan.joseph@hec.ca::7f12b6c2-f8fd-40c2-9eda-814278ee295d" providerId="AD" clId="Web-{6BFF81CC-C294-4A36-A7C4-CED9CBF91605}" dt="2022-04-06T01:08:07.930" v="11"/>
          <ac:spMkLst>
            <pc:docMk/>
            <pc:sldMk cId="109857222" sldId="256"/>
            <ac:spMk id="31" creationId="{007891EC-4501-44ED-A8C8-B11B6DB767AB}"/>
          </ac:spMkLst>
        </pc:spChg>
        <pc:spChg chg="add">
          <ac:chgData name="karan joseph" userId="S::karan.joseph@hec.ca::7f12b6c2-f8fd-40c2-9eda-814278ee295d" providerId="AD" clId="Web-{6BFF81CC-C294-4A36-A7C4-CED9CBF91605}" dt="2022-04-06T01:08:08.008" v="12"/>
          <ac:spMkLst>
            <pc:docMk/>
            <pc:sldMk cId="109857222" sldId="256"/>
            <ac:spMk id="33" creationId="{4E87FCFB-2CCE-460D-B3DD-557C8BD1B94A}"/>
          </ac:spMkLst>
        </pc:spChg>
        <pc:spChg chg="add">
          <ac:chgData name="karan joseph" userId="S::karan.joseph@hec.ca::7f12b6c2-f8fd-40c2-9eda-814278ee295d" providerId="AD" clId="Web-{6BFF81CC-C294-4A36-A7C4-CED9CBF91605}" dt="2022-04-06T01:08:08.008" v="12"/>
          <ac:spMkLst>
            <pc:docMk/>
            <pc:sldMk cId="109857222" sldId="256"/>
            <ac:spMk id="34" creationId="{8A95209C-5275-4E15-8EA7-7F42980ABF2D}"/>
          </ac:spMkLst>
        </pc:spChg>
        <pc:spChg chg="add">
          <ac:chgData name="karan joseph" userId="S::karan.joseph@hec.ca::7f12b6c2-f8fd-40c2-9eda-814278ee295d" providerId="AD" clId="Web-{6BFF81CC-C294-4A36-A7C4-CED9CBF91605}" dt="2022-04-06T01:08:08.008" v="12"/>
          <ac:spMkLst>
            <pc:docMk/>
            <pc:sldMk cId="109857222" sldId="256"/>
            <ac:spMk id="35" creationId="{4F2ED431-E304-4FF0-9F4E-032783C9D612}"/>
          </ac:spMkLst>
        </pc:spChg>
        <pc:picChg chg="add del mod ord">
          <ac:chgData name="karan joseph" userId="S::karan.joseph@hec.ca::7f12b6c2-f8fd-40c2-9eda-814278ee295d" providerId="AD" clId="Web-{6BFF81CC-C294-4A36-A7C4-CED9CBF91605}" dt="2022-04-06T01:07:44.976" v="8"/>
          <ac:picMkLst>
            <pc:docMk/>
            <pc:sldMk cId="109857222" sldId="256"/>
            <ac:picMk id="4" creationId="{9E47132D-8FAF-C354-9922-A8DF35E3A4B6}"/>
          </ac:picMkLst>
        </pc:picChg>
        <pc:picChg chg="del">
          <ac:chgData name="karan joseph" userId="S::karan.joseph@hec.ca::7f12b6c2-f8fd-40c2-9eda-814278ee295d" providerId="AD" clId="Web-{6BFF81CC-C294-4A36-A7C4-CED9CBF91605}" dt="2022-04-06T01:06:09.662" v="1"/>
          <ac:picMkLst>
            <pc:docMk/>
            <pc:sldMk cId="109857222" sldId="256"/>
            <ac:picMk id="5" creationId="{DAF0E390-A0F1-E18D-0EB0-9D69EC20154E}"/>
          </ac:picMkLst>
        </pc:picChg>
        <pc:picChg chg="add mod ord">
          <ac:chgData name="karan joseph" userId="S::karan.joseph@hec.ca::7f12b6c2-f8fd-40c2-9eda-814278ee295d" providerId="AD" clId="Web-{6BFF81CC-C294-4A36-A7C4-CED9CBF91605}" dt="2022-04-06T01:08:08.008" v="12"/>
          <ac:picMkLst>
            <pc:docMk/>
            <pc:sldMk cId="109857222" sldId="256"/>
            <ac:picMk id="6" creationId="{83DAF469-28BE-F132-DAC0-5492AFD2F3F8}"/>
          </ac:picMkLst>
        </pc:picChg>
      </pc:sldChg>
      <pc:sldChg chg="addSp delSp modSp mod setBg">
        <pc:chgData name="karan joseph" userId="S::karan.joseph@hec.ca::7f12b6c2-f8fd-40c2-9eda-814278ee295d" providerId="AD" clId="Web-{6BFF81CC-C294-4A36-A7C4-CED9CBF91605}" dt="2022-04-06T01:15:48.282" v="124" actId="20577"/>
        <pc:sldMkLst>
          <pc:docMk/>
          <pc:sldMk cId="2606502156" sldId="257"/>
        </pc:sldMkLst>
        <pc:spChg chg="mod ord">
          <ac:chgData name="karan joseph" userId="S::karan.joseph@hec.ca::7f12b6c2-f8fd-40c2-9eda-814278ee295d" providerId="AD" clId="Web-{6BFF81CC-C294-4A36-A7C4-CED9CBF91605}" dt="2022-04-06T01:12:19.184" v="71"/>
          <ac:spMkLst>
            <pc:docMk/>
            <pc:sldMk cId="2606502156" sldId="257"/>
            <ac:spMk id="2" creationId="{B8FFD473-8994-986D-D33A-0E6B85342F86}"/>
          </ac:spMkLst>
        </pc:spChg>
        <pc:spChg chg="add del mod">
          <ac:chgData name="karan joseph" userId="S::karan.joseph@hec.ca::7f12b6c2-f8fd-40c2-9eda-814278ee295d" providerId="AD" clId="Web-{6BFF81CC-C294-4A36-A7C4-CED9CBF91605}" dt="2022-04-06T01:10:23.698" v="28"/>
          <ac:spMkLst>
            <pc:docMk/>
            <pc:sldMk cId="2606502156" sldId="257"/>
            <ac:spMk id="5" creationId="{30D2739F-7AB9-C9D7-00D8-90E6BC8466FD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1.370" v="32"/>
          <ac:spMkLst>
            <pc:docMk/>
            <pc:sldMk cId="2606502156" sldId="257"/>
            <ac:spMk id="10" creationId="{D43FDF42-6C7E-D612-5158-F5886B033F47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38.198" v="30"/>
          <ac:spMkLst>
            <pc:docMk/>
            <pc:sldMk cId="2606502156" sldId="257"/>
            <ac:spMk id="11" creationId="{665DBBEF-238B-476B-96AB-8AAC3224ECEA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38.198" v="30"/>
          <ac:spMkLst>
            <pc:docMk/>
            <pc:sldMk cId="2606502156" sldId="257"/>
            <ac:spMk id="13" creationId="{3FCFB1DE-0B7E-48CC-BA90-B2AB0889F9D6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1.370" v="32"/>
          <ac:spMkLst>
            <pc:docMk/>
            <pc:sldMk cId="2606502156" sldId="257"/>
            <ac:spMk id="15" creationId="{5871FC61-DD4E-47D4-81FD-8A7E7D12B371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1.370" v="32"/>
          <ac:spMkLst>
            <pc:docMk/>
            <pc:sldMk cId="2606502156" sldId="257"/>
            <ac:spMk id="16" creationId="{8181FC64-B306-4821-98E2-780662EFC486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1.370" v="32"/>
          <ac:spMkLst>
            <pc:docMk/>
            <pc:sldMk cId="2606502156" sldId="257"/>
            <ac:spMk id="17" creationId="{F9EC3F91-A75C-4F74-867E-E4C28C13546B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1.370" v="32"/>
          <ac:spMkLst>
            <pc:docMk/>
            <pc:sldMk cId="2606502156" sldId="257"/>
            <ac:spMk id="19" creationId="{829A1E2C-5AC8-40FC-99E9-832069D39792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5.479" v="34"/>
          <ac:spMkLst>
            <pc:docMk/>
            <pc:sldMk cId="2606502156" sldId="257"/>
            <ac:spMk id="21" creationId="{665DBBEF-238B-476B-96AB-8AAC3224ECEA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5.479" v="34"/>
          <ac:spMkLst>
            <pc:docMk/>
            <pc:sldMk cId="2606502156" sldId="257"/>
            <ac:spMk id="22" creationId="{3FCFB1DE-0B7E-48CC-BA90-B2AB0889F9D6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8.448" v="36"/>
          <ac:spMkLst>
            <pc:docMk/>
            <pc:sldMk cId="2606502156" sldId="257"/>
            <ac:spMk id="24" creationId="{2B97F24A-32CE-4C1C-A50D-3016B394DCFB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8.448" v="36"/>
          <ac:spMkLst>
            <pc:docMk/>
            <pc:sldMk cId="2606502156" sldId="257"/>
            <ac:spMk id="25" creationId="{6357EC4F-235E-4222-A36F-C7878ACE37F2}"/>
          </ac:spMkLst>
        </pc:spChg>
        <pc:spChg chg="add del">
          <ac:chgData name="karan joseph" userId="S::karan.joseph@hec.ca::7f12b6c2-f8fd-40c2-9eda-814278ee295d" providerId="AD" clId="Web-{6BFF81CC-C294-4A36-A7C4-CED9CBF91605}" dt="2022-04-06T01:10:48.448" v="36"/>
          <ac:spMkLst>
            <pc:docMk/>
            <pc:sldMk cId="2606502156" sldId="257"/>
            <ac:spMk id="26" creationId="{A5303218-12DE-0F1E-4AEB-00BD4F20E75C}"/>
          </ac:spMkLst>
        </pc:spChg>
        <pc:spChg chg="add del">
          <ac:chgData name="karan joseph" userId="S::karan.joseph@hec.ca::7f12b6c2-f8fd-40c2-9eda-814278ee295d" providerId="AD" clId="Web-{6BFF81CC-C294-4A36-A7C4-CED9CBF91605}" dt="2022-04-06T01:12:19.184" v="72"/>
          <ac:spMkLst>
            <pc:docMk/>
            <pc:sldMk cId="2606502156" sldId="257"/>
            <ac:spMk id="28" creationId="{7B831B6F-405A-4B47-B9BB-5CA88F285844}"/>
          </ac:spMkLst>
        </pc:spChg>
        <pc:spChg chg="add del">
          <ac:chgData name="karan joseph" userId="S::karan.joseph@hec.ca::7f12b6c2-f8fd-40c2-9eda-814278ee295d" providerId="AD" clId="Web-{6BFF81CC-C294-4A36-A7C4-CED9CBF91605}" dt="2022-04-06T01:12:19.184" v="72"/>
          <ac:spMkLst>
            <pc:docMk/>
            <pc:sldMk cId="2606502156" sldId="257"/>
            <ac:spMk id="29" creationId="{953EE71A-6488-4203-A7C4-77102FD0DCCA}"/>
          </ac:spMkLst>
        </pc:spChg>
        <pc:spChg chg="add mod">
          <ac:chgData name="karan joseph" userId="S::karan.joseph@hec.ca::7f12b6c2-f8fd-40c2-9eda-814278ee295d" providerId="AD" clId="Web-{6BFF81CC-C294-4A36-A7C4-CED9CBF91605}" dt="2022-04-06T01:15:48.282" v="124" actId="20577"/>
          <ac:spMkLst>
            <pc:docMk/>
            <pc:sldMk cId="2606502156" sldId="257"/>
            <ac:spMk id="30" creationId="{ED3346F8-5CC3-B26B-AF39-71D0FCAE7864}"/>
          </ac:spMkLst>
        </pc:spChg>
        <pc:spChg chg="add del">
          <ac:chgData name="karan joseph" userId="S::karan.joseph@hec.ca::7f12b6c2-f8fd-40c2-9eda-814278ee295d" providerId="AD" clId="Web-{6BFF81CC-C294-4A36-A7C4-CED9CBF91605}" dt="2022-04-06T01:12:09.825" v="69"/>
          <ac:spMkLst>
            <pc:docMk/>
            <pc:sldMk cId="2606502156" sldId="257"/>
            <ac:spMk id="35" creationId="{7B831B6F-405A-4B47-B9BB-5CA88F285844}"/>
          </ac:spMkLst>
        </pc:spChg>
        <pc:spChg chg="add del">
          <ac:chgData name="karan joseph" userId="S::karan.joseph@hec.ca::7f12b6c2-f8fd-40c2-9eda-814278ee295d" providerId="AD" clId="Web-{6BFF81CC-C294-4A36-A7C4-CED9CBF91605}" dt="2022-04-06T01:12:09.825" v="69"/>
          <ac:spMkLst>
            <pc:docMk/>
            <pc:sldMk cId="2606502156" sldId="257"/>
            <ac:spMk id="37" creationId="{953EE71A-6488-4203-A7C4-77102FD0DCCA}"/>
          </ac:spMkLst>
        </pc:spChg>
        <pc:spChg chg="add del">
          <ac:chgData name="karan joseph" userId="S::karan.joseph@hec.ca::7f12b6c2-f8fd-40c2-9eda-814278ee295d" providerId="AD" clId="Web-{6BFF81CC-C294-4A36-A7C4-CED9CBF91605}" dt="2022-04-06T01:12:19.184" v="71"/>
          <ac:spMkLst>
            <pc:docMk/>
            <pc:sldMk cId="2606502156" sldId="257"/>
            <ac:spMk id="39" creationId="{2B97F24A-32CE-4C1C-A50D-3016B394DCFB}"/>
          </ac:spMkLst>
        </pc:spChg>
        <pc:spChg chg="add del">
          <ac:chgData name="karan joseph" userId="S::karan.joseph@hec.ca::7f12b6c2-f8fd-40c2-9eda-814278ee295d" providerId="AD" clId="Web-{6BFF81CC-C294-4A36-A7C4-CED9CBF91605}" dt="2022-04-06T01:12:19.184" v="71"/>
          <ac:spMkLst>
            <pc:docMk/>
            <pc:sldMk cId="2606502156" sldId="257"/>
            <ac:spMk id="40" creationId="{CD8B4F24-440B-49E9-B85D-733523DC064B}"/>
          </ac:spMkLst>
        </pc:spChg>
        <pc:spChg chg="add">
          <ac:chgData name="karan joseph" userId="S::karan.joseph@hec.ca::7f12b6c2-f8fd-40c2-9eda-814278ee295d" providerId="AD" clId="Web-{6BFF81CC-C294-4A36-A7C4-CED9CBF91605}" dt="2022-04-06T01:12:19.184" v="72"/>
          <ac:spMkLst>
            <pc:docMk/>
            <pc:sldMk cId="2606502156" sldId="257"/>
            <ac:spMk id="42" creationId="{7B831B6F-405A-4B47-B9BB-5CA88F285844}"/>
          </ac:spMkLst>
        </pc:spChg>
        <pc:spChg chg="add">
          <ac:chgData name="karan joseph" userId="S::karan.joseph@hec.ca::7f12b6c2-f8fd-40c2-9eda-814278ee295d" providerId="AD" clId="Web-{6BFF81CC-C294-4A36-A7C4-CED9CBF91605}" dt="2022-04-06T01:12:19.184" v="72"/>
          <ac:spMkLst>
            <pc:docMk/>
            <pc:sldMk cId="2606502156" sldId="257"/>
            <ac:spMk id="43" creationId="{953EE71A-6488-4203-A7C4-77102FD0DCCA}"/>
          </ac:spMkLst>
        </pc:spChg>
        <pc:picChg chg="del">
          <ac:chgData name="karan joseph" userId="S::karan.joseph@hec.ca::7f12b6c2-f8fd-40c2-9eda-814278ee295d" providerId="AD" clId="Web-{6BFF81CC-C294-4A36-A7C4-CED9CBF91605}" dt="2022-04-06T01:10:15.120" v="27"/>
          <ac:picMkLst>
            <pc:docMk/>
            <pc:sldMk cId="2606502156" sldId="257"/>
            <ac:picMk id="4" creationId="{79CB80A3-DB9C-D6AE-AB18-D5334F2775E4}"/>
          </ac:picMkLst>
        </pc:picChg>
        <pc:picChg chg="add mod ord">
          <ac:chgData name="karan joseph" userId="S::karan.joseph@hec.ca::7f12b6c2-f8fd-40c2-9eda-814278ee295d" providerId="AD" clId="Web-{6BFF81CC-C294-4A36-A7C4-CED9CBF91605}" dt="2022-04-06T01:12:19.184" v="72"/>
          <ac:picMkLst>
            <pc:docMk/>
            <pc:sldMk cId="2606502156" sldId="257"/>
            <ac:picMk id="6" creationId="{028793FC-CBDB-C74E-3751-ABB70FDD007D}"/>
          </ac:picMkLst>
        </pc:picChg>
      </pc:sldChg>
      <pc:sldChg chg="addSp delSp modSp mod setBg">
        <pc:chgData name="karan joseph" userId="S::karan.joseph@hec.ca::7f12b6c2-f8fd-40c2-9eda-814278ee295d" providerId="AD" clId="Web-{6BFF81CC-C294-4A36-A7C4-CED9CBF91605}" dt="2022-04-06T01:09:15.525" v="22"/>
        <pc:sldMkLst>
          <pc:docMk/>
          <pc:sldMk cId="1551443372" sldId="259"/>
        </pc:sldMkLst>
        <pc:spChg chg="mod ord">
          <ac:chgData name="karan joseph" userId="S::karan.joseph@hec.ca::7f12b6c2-f8fd-40c2-9eda-814278ee295d" providerId="AD" clId="Web-{6BFF81CC-C294-4A36-A7C4-CED9CBF91605}" dt="2022-04-06T01:09:15.525" v="22"/>
          <ac:spMkLst>
            <pc:docMk/>
            <pc:sldMk cId="1551443372" sldId="259"/>
            <ac:spMk id="2" creationId="{EB74D892-9055-75C5-AC17-6A9013B956A7}"/>
          </ac:spMkLst>
        </pc:spChg>
        <pc:spChg chg="del">
          <ac:chgData name="karan joseph" userId="S::karan.joseph@hec.ca::7f12b6c2-f8fd-40c2-9eda-814278ee295d" providerId="AD" clId="Web-{6BFF81CC-C294-4A36-A7C4-CED9CBF91605}" dt="2022-04-06T01:08:53.446" v="17"/>
          <ac:spMkLst>
            <pc:docMk/>
            <pc:sldMk cId="1551443372" sldId="259"/>
            <ac:spMk id="3" creationId="{BC1AF872-6471-3E10-8B79-FA64D8717615}"/>
          </ac:spMkLst>
        </pc:spChg>
        <pc:spChg chg="add del">
          <ac:chgData name="karan joseph" userId="S::karan.joseph@hec.ca::7f12b6c2-f8fd-40c2-9eda-814278ee295d" providerId="AD" clId="Web-{6BFF81CC-C294-4A36-A7C4-CED9CBF91605}" dt="2022-04-06T01:09:15.525" v="21"/>
          <ac:spMkLst>
            <pc:docMk/>
            <pc:sldMk cId="1551443372" sldId="259"/>
            <ac:spMk id="8" creationId="{B09DF148-B19F-4DCF-7011-9CA7A99C58B0}"/>
          </ac:spMkLst>
        </pc:spChg>
        <pc:spChg chg="add del">
          <ac:chgData name="karan joseph" userId="S::karan.joseph@hec.ca::7f12b6c2-f8fd-40c2-9eda-814278ee295d" providerId="AD" clId="Web-{6BFF81CC-C294-4A36-A7C4-CED9CBF91605}" dt="2022-04-06T01:09:12.181" v="19"/>
          <ac:spMkLst>
            <pc:docMk/>
            <pc:sldMk cId="1551443372" sldId="259"/>
            <ac:spMk id="9" creationId="{37C89E4B-3C9F-44B9-8B86-D9E3D112D8EC}"/>
          </ac:spMkLst>
        </pc:spChg>
        <pc:spChg chg="add del">
          <ac:chgData name="karan joseph" userId="S::karan.joseph@hec.ca::7f12b6c2-f8fd-40c2-9eda-814278ee295d" providerId="AD" clId="Web-{6BFF81CC-C294-4A36-A7C4-CED9CBF91605}" dt="2022-04-06T01:09:15.525" v="21"/>
          <ac:spMkLst>
            <pc:docMk/>
            <pc:sldMk cId="1551443372" sldId="259"/>
            <ac:spMk id="15" creationId="{04812C46-200A-4DEB-A05E-3ED6C68C2387}"/>
          </ac:spMkLst>
        </pc:spChg>
        <pc:spChg chg="add">
          <ac:chgData name="karan joseph" userId="S::karan.joseph@hec.ca::7f12b6c2-f8fd-40c2-9eda-814278ee295d" providerId="AD" clId="Web-{6BFF81CC-C294-4A36-A7C4-CED9CBF91605}" dt="2022-04-06T01:09:15.525" v="22"/>
          <ac:spMkLst>
            <pc:docMk/>
            <pc:sldMk cId="1551443372" sldId="259"/>
            <ac:spMk id="17" creationId="{829A1E2C-5AC8-40FC-99E9-832069D39792}"/>
          </ac:spMkLst>
        </pc:spChg>
        <pc:spChg chg="add">
          <ac:chgData name="karan joseph" userId="S::karan.joseph@hec.ca::7f12b6c2-f8fd-40c2-9eda-814278ee295d" providerId="AD" clId="Web-{6BFF81CC-C294-4A36-A7C4-CED9CBF91605}" dt="2022-04-06T01:09:15.525" v="22"/>
          <ac:spMkLst>
            <pc:docMk/>
            <pc:sldMk cId="1551443372" sldId="259"/>
            <ac:spMk id="18" creationId="{8181FC64-B306-4821-98E2-780662EFC486}"/>
          </ac:spMkLst>
        </pc:spChg>
        <pc:spChg chg="add">
          <ac:chgData name="karan joseph" userId="S::karan.joseph@hec.ca::7f12b6c2-f8fd-40c2-9eda-814278ee295d" providerId="AD" clId="Web-{6BFF81CC-C294-4A36-A7C4-CED9CBF91605}" dt="2022-04-06T01:09:15.525" v="22"/>
          <ac:spMkLst>
            <pc:docMk/>
            <pc:sldMk cId="1551443372" sldId="259"/>
            <ac:spMk id="19" creationId="{5871FC61-DD4E-47D4-81FD-8A7E7D12B371}"/>
          </ac:spMkLst>
        </pc:spChg>
        <pc:spChg chg="add">
          <ac:chgData name="karan joseph" userId="S::karan.joseph@hec.ca::7f12b6c2-f8fd-40c2-9eda-814278ee295d" providerId="AD" clId="Web-{6BFF81CC-C294-4A36-A7C4-CED9CBF91605}" dt="2022-04-06T01:09:15.525" v="22"/>
          <ac:spMkLst>
            <pc:docMk/>
            <pc:sldMk cId="1551443372" sldId="259"/>
            <ac:spMk id="20" creationId="{F9EC3F91-A75C-4F74-867E-E4C28C13546B}"/>
          </ac:spMkLst>
        </pc:spChg>
        <pc:spChg chg="add">
          <ac:chgData name="karan joseph" userId="S::karan.joseph@hec.ca::7f12b6c2-f8fd-40c2-9eda-814278ee295d" providerId="AD" clId="Web-{6BFF81CC-C294-4A36-A7C4-CED9CBF91605}" dt="2022-04-06T01:09:15.525" v="22"/>
          <ac:spMkLst>
            <pc:docMk/>
            <pc:sldMk cId="1551443372" sldId="259"/>
            <ac:spMk id="21" creationId="{FA3529E0-FD45-BB36-7795-95D8F55AA880}"/>
          </ac:spMkLst>
        </pc:spChg>
        <pc:picChg chg="add mod ord">
          <ac:chgData name="karan joseph" userId="S::karan.joseph@hec.ca::7f12b6c2-f8fd-40c2-9eda-814278ee295d" providerId="AD" clId="Web-{6BFF81CC-C294-4A36-A7C4-CED9CBF91605}" dt="2022-04-06T01:09:15.525" v="22"/>
          <ac:picMkLst>
            <pc:docMk/>
            <pc:sldMk cId="1551443372" sldId="259"/>
            <ac:picMk id="4" creationId="{55E91543-7B2D-8859-18F8-0177A003C3AF}"/>
          </ac:picMkLst>
        </pc:picChg>
        <pc:cxnChg chg="add del">
          <ac:chgData name="karan joseph" userId="S::karan.joseph@hec.ca::7f12b6c2-f8fd-40c2-9eda-814278ee295d" providerId="AD" clId="Web-{6BFF81CC-C294-4A36-A7C4-CED9CBF91605}" dt="2022-04-06T01:09:12.181" v="19"/>
          <ac:cxnSpMkLst>
            <pc:docMk/>
            <pc:sldMk cId="1551443372" sldId="259"/>
            <ac:cxnSpMk id="11" creationId="{AA2EAA10-076F-46BD-8F0F-B9A2FB77A85C}"/>
          </ac:cxnSpMkLst>
        </pc:cxnChg>
        <pc:cxnChg chg="add del">
          <ac:chgData name="karan joseph" userId="S::karan.joseph@hec.ca::7f12b6c2-f8fd-40c2-9eda-814278ee295d" providerId="AD" clId="Web-{6BFF81CC-C294-4A36-A7C4-CED9CBF91605}" dt="2022-04-06T01:09:12.181" v="19"/>
          <ac:cxnSpMkLst>
            <pc:docMk/>
            <pc:sldMk cId="1551443372" sldId="259"/>
            <ac:cxnSpMk id="13" creationId="{D891E407-403B-4764-86C9-33A56D3BCAA3}"/>
          </ac:cxnSpMkLst>
        </pc:cxnChg>
      </pc:sldChg>
      <pc:sldChg chg="addSp delSp modSp new mod setBg">
        <pc:chgData name="karan joseph" userId="S::karan.joseph@hec.ca::7f12b6c2-f8fd-40c2-9eda-814278ee295d" providerId="AD" clId="Web-{6BFF81CC-C294-4A36-A7C4-CED9CBF91605}" dt="2022-04-06T01:19:14.254" v="157" actId="20577"/>
        <pc:sldMkLst>
          <pc:docMk/>
          <pc:sldMk cId="4261124621" sldId="260"/>
        </pc:sldMkLst>
        <pc:spChg chg="mod">
          <ac:chgData name="karan joseph" userId="S::karan.joseph@hec.ca::7f12b6c2-f8fd-40c2-9eda-814278ee295d" providerId="AD" clId="Web-{6BFF81CC-C294-4A36-A7C4-CED9CBF91605}" dt="2022-04-06T01:19:10.317" v="156" actId="20577"/>
          <ac:spMkLst>
            <pc:docMk/>
            <pc:sldMk cId="4261124621" sldId="260"/>
            <ac:spMk id="2" creationId="{3A4C6C0B-0B98-4CE3-CD9F-B5EBA9EEFF14}"/>
          </ac:spMkLst>
        </pc:spChg>
        <pc:spChg chg="mod">
          <ac:chgData name="karan joseph" userId="S::karan.joseph@hec.ca::7f12b6c2-f8fd-40c2-9eda-814278ee295d" providerId="AD" clId="Web-{6BFF81CC-C294-4A36-A7C4-CED9CBF91605}" dt="2022-04-06T01:19:14.254" v="157" actId="20577"/>
          <ac:spMkLst>
            <pc:docMk/>
            <pc:sldMk cId="4261124621" sldId="260"/>
            <ac:spMk id="3" creationId="{CCD49FD1-8FCA-9CAB-E3FC-37478EF51CA9}"/>
          </ac:spMkLst>
        </pc:spChg>
        <pc:spChg chg="add">
          <ac:chgData name="karan joseph" userId="S::karan.joseph@hec.ca::7f12b6c2-f8fd-40c2-9eda-814278ee295d" providerId="AD" clId="Web-{6BFF81CC-C294-4A36-A7C4-CED9CBF91605}" dt="2022-04-06T01:16:40.611" v="145"/>
          <ac:spMkLst>
            <pc:docMk/>
            <pc:sldMk cId="4261124621" sldId="260"/>
            <ac:spMk id="11" creationId="{21540236-BFD5-4A9D-8840-4703E7F76825}"/>
          </ac:spMkLst>
        </pc:spChg>
        <pc:spChg chg="add">
          <ac:chgData name="karan joseph" userId="S::karan.joseph@hec.ca::7f12b6c2-f8fd-40c2-9eda-814278ee295d" providerId="AD" clId="Web-{6BFF81CC-C294-4A36-A7C4-CED9CBF91605}" dt="2022-04-06T01:16:40.611" v="145"/>
          <ac:spMkLst>
            <pc:docMk/>
            <pc:sldMk cId="4261124621" sldId="260"/>
            <ac:spMk id="12" creationId="{2C61293E-6EBE-43EF-A52C-9BEBFD7679D4}"/>
          </ac:spMkLst>
        </pc:spChg>
        <pc:picChg chg="add del">
          <ac:chgData name="karan joseph" userId="S::karan.joseph@hec.ca::7f12b6c2-f8fd-40c2-9eda-814278ee295d" providerId="AD" clId="Web-{6BFF81CC-C294-4A36-A7C4-CED9CBF91605}" dt="2022-04-06T01:16:40.595" v="144"/>
          <ac:picMkLst>
            <pc:docMk/>
            <pc:sldMk cId="4261124621" sldId="260"/>
            <ac:picMk id="5" creationId="{ABF05DA9-4F1E-0710-3264-5E4856479D8A}"/>
          </ac:picMkLst>
        </pc:picChg>
        <pc:picChg chg="add">
          <ac:chgData name="karan joseph" userId="S::karan.joseph@hec.ca::7f12b6c2-f8fd-40c2-9eda-814278ee295d" providerId="AD" clId="Web-{6BFF81CC-C294-4A36-A7C4-CED9CBF91605}" dt="2022-04-06T01:16:40.611" v="145"/>
          <ac:picMkLst>
            <pc:docMk/>
            <pc:sldMk cId="4261124621" sldId="260"/>
            <ac:picMk id="13" creationId="{EE7278FC-A2A4-2AC3-605F-5BB88D209638}"/>
          </ac:picMkLst>
        </pc:picChg>
        <pc:cxnChg chg="add del">
          <ac:chgData name="karan joseph" userId="S::karan.joseph@hec.ca::7f12b6c2-f8fd-40c2-9eda-814278ee295d" providerId="AD" clId="Web-{6BFF81CC-C294-4A36-A7C4-CED9CBF91605}" dt="2022-04-06T01:16:40.595" v="144"/>
          <ac:cxnSpMkLst>
            <pc:docMk/>
            <pc:sldMk cId="4261124621" sldId="260"/>
            <ac:cxnSpMk id="9" creationId="{A7F400EE-A8A5-48AF-B4D6-291B52C6F0B0}"/>
          </ac:cxnSpMkLst>
        </pc:cxnChg>
      </pc:sldChg>
      <pc:sldChg chg="addSp delSp modSp new mod setBg">
        <pc:chgData name="karan joseph" userId="S::karan.joseph@hec.ca::7f12b6c2-f8fd-40c2-9eda-814278ee295d" providerId="AD" clId="Web-{6BFF81CC-C294-4A36-A7C4-CED9CBF91605}" dt="2022-04-06T01:22:03.336" v="183" actId="1076"/>
        <pc:sldMkLst>
          <pc:docMk/>
          <pc:sldMk cId="2109730377" sldId="261"/>
        </pc:sldMkLst>
        <pc:spChg chg="mod ord">
          <ac:chgData name="karan joseph" userId="S::karan.joseph@hec.ca::7f12b6c2-f8fd-40c2-9eda-814278ee295d" providerId="AD" clId="Web-{6BFF81CC-C294-4A36-A7C4-CED9CBF91605}" dt="2022-04-06T01:21:24.944" v="177"/>
          <ac:spMkLst>
            <pc:docMk/>
            <pc:sldMk cId="2109730377" sldId="261"/>
            <ac:spMk id="2" creationId="{A40892BC-DE19-5A1E-F9EB-EC1D9D73F6EE}"/>
          </ac:spMkLst>
        </pc:spChg>
        <pc:spChg chg="del">
          <ac:chgData name="karan joseph" userId="S::karan.joseph@hec.ca::7f12b6c2-f8fd-40c2-9eda-814278ee295d" providerId="AD" clId="Web-{6BFF81CC-C294-4A36-A7C4-CED9CBF91605}" dt="2022-04-06T01:19:29.067" v="158"/>
          <ac:spMkLst>
            <pc:docMk/>
            <pc:sldMk cId="2109730377" sldId="261"/>
            <ac:spMk id="3" creationId="{DCBDC8FC-6BE3-9A40-3E06-4C68679186BD}"/>
          </ac:spMkLst>
        </pc:spChg>
        <pc:spChg chg="add del">
          <ac:chgData name="karan joseph" userId="S::karan.joseph@hec.ca::7f12b6c2-f8fd-40c2-9eda-814278ee295d" providerId="AD" clId="Web-{6BFF81CC-C294-4A36-A7C4-CED9CBF91605}" dt="2022-04-06T01:20:12.459" v="166"/>
          <ac:spMkLst>
            <pc:docMk/>
            <pc:sldMk cId="2109730377" sldId="261"/>
            <ac:spMk id="10" creationId="{C4879EFC-8E62-4E00-973C-C45EE9EC676D}"/>
          </ac:spMkLst>
        </pc:spChg>
        <pc:spChg chg="add del">
          <ac:chgData name="karan joseph" userId="S::karan.joseph@hec.ca::7f12b6c2-f8fd-40c2-9eda-814278ee295d" providerId="AD" clId="Web-{6BFF81CC-C294-4A36-A7C4-CED9CBF91605}" dt="2022-04-06T01:20:12.459" v="166"/>
          <ac:spMkLst>
            <pc:docMk/>
            <pc:sldMk cId="2109730377" sldId="261"/>
            <ac:spMk id="12" creationId="{D6A9C53F-5F90-40A5-8C85-5412D39C8C68}"/>
          </ac:spMkLst>
        </pc:spChg>
        <pc:spChg chg="add del">
          <ac:chgData name="karan joseph" userId="S::karan.joseph@hec.ca::7f12b6c2-f8fd-40c2-9eda-814278ee295d" providerId="AD" clId="Web-{6BFF81CC-C294-4A36-A7C4-CED9CBF91605}" dt="2022-04-06T01:20:12.459" v="165"/>
          <ac:spMkLst>
            <pc:docMk/>
            <pc:sldMk cId="2109730377" sldId="261"/>
            <ac:spMk id="17" creationId="{823AC064-BC96-4F32-8AE1-B2FD38754823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4.944" v="177"/>
          <ac:spMkLst>
            <pc:docMk/>
            <pc:sldMk cId="2109730377" sldId="261"/>
            <ac:spMk id="23" creationId="{73DE2CFE-42F2-48F0-8706-5264E012B10C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17.554" v="170"/>
          <ac:spMkLst>
            <pc:docMk/>
            <pc:sldMk cId="2109730377" sldId="261"/>
            <ac:spMk id="27" creationId="{98AA8A09-1FE0-CC59-60D5-714C2F8088E0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11.600" v="168"/>
          <ac:spMkLst>
            <pc:docMk/>
            <pc:sldMk cId="2109730377" sldId="261"/>
            <ac:spMk id="28" creationId="{F0087D53-9295-4463-AAE4-D5C626046E9F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11.600" v="168"/>
          <ac:spMkLst>
            <pc:docMk/>
            <pc:sldMk cId="2109730377" sldId="261"/>
            <ac:spMk id="30" creationId="{D6A9C53F-5F90-40A5-8C85-5412D39C8C68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4.944" v="176"/>
          <ac:spMkLst>
            <pc:docMk/>
            <pc:sldMk cId="2109730377" sldId="261"/>
            <ac:spMk id="34" creationId="{39EBA89E-988C-457C-8BDF-3AAB4D9C5878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17.554" v="170"/>
          <ac:spMkLst>
            <pc:docMk/>
            <pc:sldMk cId="2109730377" sldId="261"/>
            <ac:spMk id="35" creationId="{2B566528-1B12-4246-9431-5C2D7D081168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4.944" v="176"/>
          <ac:spMkLst>
            <pc:docMk/>
            <pc:sldMk cId="2109730377" sldId="261"/>
            <ac:spMk id="38" creationId="{313DBE6E-A8BE-42BD-A187-65E0DDA0DC82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0.163" v="172"/>
          <ac:spMkLst>
            <pc:docMk/>
            <pc:sldMk cId="2109730377" sldId="261"/>
            <ac:spMk id="40" creationId="{352BEC0E-22F8-46D0-9632-375DB541B06C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0.163" v="172"/>
          <ac:spMkLst>
            <pc:docMk/>
            <pc:sldMk cId="2109730377" sldId="261"/>
            <ac:spMk id="41" creationId="{3FCFB1DE-0B7E-48CC-BA90-B2AB0889F9D6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0.163" v="172"/>
          <ac:spMkLst>
            <pc:docMk/>
            <pc:sldMk cId="2109730377" sldId="261"/>
            <ac:spMk id="42" creationId="{6FAAF0D8-3915-9B7C-D590-4E7E3F96A9A7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2.366" v="174"/>
          <ac:spMkLst>
            <pc:docMk/>
            <pc:sldMk cId="2109730377" sldId="261"/>
            <ac:spMk id="44" creationId="{2B566528-1B12-4246-9431-5C2D7D081168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2.366" v="174"/>
          <ac:spMkLst>
            <pc:docMk/>
            <pc:sldMk cId="2109730377" sldId="261"/>
            <ac:spMk id="45" creationId="{98AA8A09-1FE0-CC59-60D5-714C2F8088E0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4.944" v="176"/>
          <ac:spMkLst>
            <pc:docMk/>
            <pc:sldMk cId="2109730377" sldId="261"/>
            <ac:spMk id="49" creationId="{7E0DC0F3-E144-463E-88B2-409384AEEEDB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4.944" v="176"/>
          <ac:spMkLst>
            <pc:docMk/>
            <pc:sldMk cId="2109730377" sldId="261"/>
            <ac:spMk id="50" creationId="{13A8998A-DE1B-4FAE-820A-8A8B3A7B2EE0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4.944" v="176"/>
          <ac:spMkLst>
            <pc:docMk/>
            <pc:sldMk cId="2109730377" sldId="261"/>
            <ac:spMk id="51" creationId="{F7F6B76E-48DD-46FC-A900-366468BBE2D7}"/>
          </ac:spMkLst>
        </pc:spChg>
        <pc:spChg chg="add del">
          <ac:chgData name="karan joseph" userId="S::karan.joseph@hec.ca::7f12b6c2-f8fd-40c2-9eda-814278ee295d" providerId="AD" clId="Web-{6BFF81CC-C294-4A36-A7C4-CED9CBF91605}" dt="2022-04-06T01:21:24.944" v="176"/>
          <ac:spMkLst>
            <pc:docMk/>
            <pc:sldMk cId="2109730377" sldId="261"/>
            <ac:spMk id="52" creationId="{A2AEB1D7-EC8C-A625-E863-4C49BA241AE1}"/>
          </ac:spMkLst>
        </pc:spChg>
        <pc:spChg chg="add">
          <ac:chgData name="karan joseph" userId="S::karan.joseph@hec.ca::7f12b6c2-f8fd-40c2-9eda-814278ee295d" providerId="AD" clId="Web-{6BFF81CC-C294-4A36-A7C4-CED9CBF91605}" dt="2022-04-06T01:21:24.944" v="177"/>
          <ac:spMkLst>
            <pc:docMk/>
            <pc:sldMk cId="2109730377" sldId="261"/>
            <ac:spMk id="54" creationId="{F0087D53-9295-4463-AAE4-D5C626046E9F}"/>
          </ac:spMkLst>
        </pc:spChg>
        <pc:spChg chg="add">
          <ac:chgData name="karan joseph" userId="S::karan.joseph@hec.ca::7f12b6c2-f8fd-40c2-9eda-814278ee295d" providerId="AD" clId="Web-{6BFF81CC-C294-4A36-A7C4-CED9CBF91605}" dt="2022-04-06T01:21:24.944" v="177"/>
          <ac:spMkLst>
            <pc:docMk/>
            <pc:sldMk cId="2109730377" sldId="261"/>
            <ac:spMk id="55" creationId="{D6A9C53F-5F90-40A5-8C85-5412D39C8C68}"/>
          </ac:spMkLst>
        </pc:spChg>
        <pc:grpChg chg="add del">
          <ac:chgData name="karan joseph" userId="S::karan.joseph@hec.ca::7f12b6c2-f8fd-40c2-9eda-814278ee295d" providerId="AD" clId="Web-{6BFF81CC-C294-4A36-A7C4-CED9CBF91605}" dt="2022-04-06T01:21:17.554" v="170"/>
          <ac:grpSpMkLst>
            <pc:docMk/>
            <pc:sldMk cId="2109730377" sldId="261"/>
            <ac:grpSpMk id="32" creationId="{5995D10D-E9C9-47DB-AE7E-801FEF38F5C9}"/>
          </ac:grpSpMkLst>
        </pc:grpChg>
        <pc:grpChg chg="add del">
          <ac:chgData name="karan joseph" userId="S::karan.joseph@hec.ca::7f12b6c2-f8fd-40c2-9eda-814278ee295d" providerId="AD" clId="Web-{6BFF81CC-C294-4A36-A7C4-CED9CBF91605}" dt="2022-04-06T01:21:17.554" v="170"/>
          <ac:grpSpMkLst>
            <pc:docMk/>
            <pc:sldMk cId="2109730377" sldId="261"/>
            <ac:grpSpMk id="36" creationId="{828A5161-06F1-46CF-8AD7-844680A59E13}"/>
          </ac:grpSpMkLst>
        </pc:grpChg>
        <pc:grpChg chg="add del">
          <ac:chgData name="karan joseph" userId="S::karan.joseph@hec.ca::7f12b6c2-f8fd-40c2-9eda-814278ee295d" providerId="AD" clId="Web-{6BFF81CC-C294-4A36-A7C4-CED9CBF91605}" dt="2022-04-06T01:21:22.366" v="174"/>
          <ac:grpSpMkLst>
            <pc:docMk/>
            <pc:sldMk cId="2109730377" sldId="261"/>
            <ac:grpSpMk id="46" creationId="{5995D10D-E9C9-47DB-AE7E-801FEF38F5C9}"/>
          </ac:grpSpMkLst>
        </pc:grpChg>
        <pc:grpChg chg="add del">
          <ac:chgData name="karan joseph" userId="S::karan.joseph@hec.ca::7f12b6c2-f8fd-40c2-9eda-814278ee295d" providerId="AD" clId="Web-{6BFF81CC-C294-4A36-A7C4-CED9CBF91605}" dt="2022-04-06T01:21:22.366" v="174"/>
          <ac:grpSpMkLst>
            <pc:docMk/>
            <pc:sldMk cId="2109730377" sldId="261"/>
            <ac:grpSpMk id="47" creationId="{828A5161-06F1-46CF-8AD7-844680A59E13}"/>
          </ac:grpSpMkLst>
        </pc:grpChg>
        <pc:picChg chg="add mod ord">
          <ac:chgData name="karan joseph" userId="S::karan.joseph@hec.ca::7f12b6c2-f8fd-40c2-9eda-814278ee295d" providerId="AD" clId="Web-{6BFF81CC-C294-4A36-A7C4-CED9CBF91605}" dt="2022-04-06T01:22:03.336" v="183" actId="1076"/>
          <ac:picMkLst>
            <pc:docMk/>
            <pc:sldMk cId="2109730377" sldId="261"/>
            <ac:picMk id="4" creationId="{AA7C0487-7F10-7640-3A69-5A92D9F07E28}"/>
          </ac:picMkLst>
        </pc:picChg>
        <pc:picChg chg="add mod">
          <ac:chgData name="karan joseph" userId="S::karan.joseph@hec.ca::7f12b6c2-f8fd-40c2-9eda-814278ee295d" providerId="AD" clId="Web-{6BFF81CC-C294-4A36-A7C4-CED9CBF91605}" dt="2022-04-06T01:21:44.476" v="182" actId="1076"/>
          <ac:picMkLst>
            <pc:docMk/>
            <pc:sldMk cId="2109730377" sldId="261"/>
            <ac:picMk id="5" creationId="{14912DCE-97C1-12DA-D689-D48FAD7C58AE}"/>
          </ac:picMkLst>
        </pc:picChg>
        <pc:cxnChg chg="add del">
          <ac:chgData name="karan joseph" userId="S::karan.joseph@hec.ca::7f12b6c2-f8fd-40c2-9eda-814278ee295d" providerId="AD" clId="Web-{6BFF81CC-C294-4A36-A7C4-CED9CBF91605}" dt="2022-04-06T01:20:12.459" v="165"/>
          <ac:cxnSpMkLst>
            <pc:docMk/>
            <pc:sldMk cId="2109730377" sldId="261"/>
            <ac:cxnSpMk id="19" creationId="{7E7C77BC-7138-40B1-A15B-20F57A494629}"/>
          </ac:cxnSpMkLst>
        </pc:cxnChg>
        <pc:cxnChg chg="add del">
          <ac:chgData name="karan joseph" userId="S::karan.joseph@hec.ca::7f12b6c2-f8fd-40c2-9eda-814278ee295d" providerId="AD" clId="Web-{6BFF81CC-C294-4A36-A7C4-CED9CBF91605}" dt="2022-04-06T01:20:12.459" v="165"/>
          <ac:cxnSpMkLst>
            <pc:docMk/>
            <pc:sldMk cId="2109730377" sldId="261"/>
            <ac:cxnSpMk id="21" creationId="{DB146403-F3D6-484B-B2ED-97F9565D0370}"/>
          </ac:cxnSpMkLst>
        </pc:cxnChg>
      </pc:sldChg>
      <pc:sldChg chg="addSp delSp modSp new mod setBg">
        <pc:chgData name="karan joseph" userId="S::karan.joseph@hec.ca::7f12b6c2-f8fd-40c2-9eda-814278ee295d" providerId="AD" clId="Web-{6BFF81CC-C294-4A36-A7C4-CED9CBF91605}" dt="2022-04-06T01:23:46.213" v="190"/>
        <pc:sldMkLst>
          <pc:docMk/>
          <pc:sldMk cId="1385836269" sldId="262"/>
        </pc:sldMkLst>
        <pc:spChg chg="mod">
          <ac:chgData name="karan joseph" userId="S::karan.joseph@hec.ca::7f12b6c2-f8fd-40c2-9eda-814278ee295d" providerId="AD" clId="Web-{6BFF81CC-C294-4A36-A7C4-CED9CBF91605}" dt="2022-04-06T01:23:46.213" v="190"/>
          <ac:spMkLst>
            <pc:docMk/>
            <pc:sldMk cId="1385836269" sldId="262"/>
            <ac:spMk id="2" creationId="{CE4AB999-BE21-90F2-7F6F-15FEDA9EA330}"/>
          </ac:spMkLst>
        </pc:spChg>
        <pc:spChg chg="del">
          <ac:chgData name="karan joseph" userId="S::karan.joseph@hec.ca::7f12b6c2-f8fd-40c2-9eda-814278ee295d" providerId="AD" clId="Web-{6BFF81CC-C294-4A36-A7C4-CED9CBF91605}" dt="2022-04-06T01:23:34.884" v="189"/>
          <ac:spMkLst>
            <pc:docMk/>
            <pc:sldMk cId="1385836269" sldId="262"/>
            <ac:spMk id="3" creationId="{95A23E25-59CD-9322-A151-FBFD8D441FEC}"/>
          </ac:spMkLst>
        </pc:spChg>
        <pc:spChg chg="add">
          <ac:chgData name="karan joseph" userId="S::karan.joseph@hec.ca::7f12b6c2-f8fd-40c2-9eda-814278ee295d" providerId="AD" clId="Web-{6BFF81CC-C294-4A36-A7C4-CED9CBF91605}" dt="2022-04-06T01:23:46.213" v="190"/>
          <ac:spMkLst>
            <pc:docMk/>
            <pc:sldMk cId="1385836269" sldId="262"/>
            <ac:spMk id="8" creationId="{1FBBD0C2-8C54-A7C8-080C-3432229A6DEF}"/>
          </ac:spMkLst>
        </pc:spChg>
        <pc:spChg chg="add">
          <ac:chgData name="karan joseph" userId="S::karan.joseph@hec.ca::7f12b6c2-f8fd-40c2-9eda-814278ee295d" providerId="AD" clId="Web-{6BFF81CC-C294-4A36-A7C4-CED9CBF91605}" dt="2022-04-06T01:23:46.213" v="190"/>
          <ac:spMkLst>
            <pc:docMk/>
            <pc:sldMk cId="1385836269" sldId="262"/>
            <ac:spMk id="11" creationId="{F13C74B1-5B17-4795-BED0-7140497B445A}"/>
          </ac:spMkLst>
        </pc:spChg>
        <pc:spChg chg="add">
          <ac:chgData name="karan joseph" userId="S::karan.joseph@hec.ca::7f12b6c2-f8fd-40c2-9eda-814278ee295d" providerId="AD" clId="Web-{6BFF81CC-C294-4A36-A7C4-CED9CBF91605}" dt="2022-04-06T01:23:46.213" v="190"/>
          <ac:spMkLst>
            <pc:docMk/>
            <pc:sldMk cId="1385836269" sldId="262"/>
            <ac:spMk id="13" creationId="{D4974D33-8DC5-464E-8C6D-BE58F0669C17}"/>
          </ac:spMkLst>
        </pc:spChg>
        <pc:picChg chg="add mod ord">
          <ac:chgData name="karan joseph" userId="S::karan.joseph@hec.ca::7f12b6c2-f8fd-40c2-9eda-814278ee295d" providerId="AD" clId="Web-{6BFF81CC-C294-4A36-A7C4-CED9CBF91605}" dt="2022-04-06T01:23:46.213" v="190"/>
          <ac:picMkLst>
            <pc:docMk/>
            <pc:sldMk cId="1385836269" sldId="262"/>
            <ac:picMk id="4" creationId="{1B58ED46-B684-AAE7-EE2B-FB714D9DEA4B}"/>
          </ac:picMkLst>
        </pc:picChg>
      </pc:sldChg>
      <pc:sldChg chg="addSp delSp modSp new mod setBg setClrOvrMap">
        <pc:chgData name="karan joseph" userId="S::karan.joseph@hec.ca::7f12b6c2-f8fd-40c2-9eda-814278ee295d" providerId="AD" clId="Web-{6BFF81CC-C294-4A36-A7C4-CED9CBF91605}" dt="2022-04-06T01:29:13.578" v="256"/>
        <pc:sldMkLst>
          <pc:docMk/>
          <pc:sldMk cId="1829063458" sldId="263"/>
        </pc:sldMkLst>
        <pc:spChg chg="del mod">
          <ac:chgData name="karan joseph" userId="S::karan.joseph@hec.ca::7f12b6c2-f8fd-40c2-9eda-814278ee295d" providerId="AD" clId="Web-{6BFF81CC-C294-4A36-A7C4-CED9CBF91605}" dt="2022-04-06T01:28:29.921" v="239"/>
          <ac:spMkLst>
            <pc:docMk/>
            <pc:sldMk cId="1829063458" sldId="263"/>
            <ac:spMk id="2" creationId="{75A91AF2-815F-E11F-5B43-D4773CBF31BC}"/>
          </ac:spMkLst>
        </pc:spChg>
        <pc:spChg chg="del">
          <ac:chgData name="karan joseph" userId="S::karan.joseph@hec.ca::7f12b6c2-f8fd-40c2-9eda-814278ee295d" providerId="AD" clId="Web-{6BFF81CC-C294-4A36-A7C4-CED9CBF91605}" dt="2022-04-06T01:25:29.980" v="201"/>
          <ac:spMkLst>
            <pc:docMk/>
            <pc:sldMk cId="1829063458" sldId="263"/>
            <ac:spMk id="3" creationId="{242DF864-5160-1243-481C-A5247C987168}"/>
          </ac:spMkLst>
        </pc:spChg>
        <pc:spChg chg="add del mod ord">
          <ac:chgData name="karan joseph" userId="S::karan.joseph@hec.ca::7f12b6c2-f8fd-40c2-9eda-814278ee295d" providerId="AD" clId="Web-{6BFF81CC-C294-4A36-A7C4-CED9CBF91605}" dt="2022-04-06T01:28:31.155" v="240"/>
          <ac:spMkLst>
            <pc:docMk/>
            <pc:sldMk cId="1829063458" sldId="263"/>
            <ac:spMk id="10" creationId="{D0526703-0156-611D-198C-FAF82B80B140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48.685" v="223"/>
          <ac:spMkLst>
            <pc:docMk/>
            <pc:sldMk cId="1829063458" sldId="263"/>
            <ac:spMk id="13" creationId="{959C6B72-F8E6-4281-8F3E-93FC0DC98039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48.685" v="223"/>
          <ac:spMkLst>
            <pc:docMk/>
            <pc:sldMk cId="1829063458" sldId="263"/>
            <ac:spMk id="15" creationId="{490234EE-E0D8-4805-9227-CCEAC601691F}"/>
          </ac:spMkLst>
        </pc:spChg>
        <pc:spChg chg="add del">
          <ac:chgData name="karan joseph" userId="S::karan.joseph@hec.ca::7f12b6c2-f8fd-40c2-9eda-814278ee295d" providerId="AD" clId="Web-{6BFF81CC-C294-4A36-A7C4-CED9CBF91605}" dt="2022-04-06T01:25:58.527" v="208"/>
          <ac:spMkLst>
            <pc:docMk/>
            <pc:sldMk cId="1829063458" sldId="263"/>
            <ac:spMk id="20" creationId="{959C6B72-F8E6-4281-8F3E-93FC0DC98039}"/>
          </ac:spMkLst>
        </pc:spChg>
        <pc:spChg chg="add del">
          <ac:chgData name="karan joseph" userId="S::karan.joseph@hec.ca::7f12b6c2-f8fd-40c2-9eda-814278ee295d" providerId="AD" clId="Web-{6BFF81CC-C294-4A36-A7C4-CED9CBF91605}" dt="2022-04-06T01:25:58.527" v="208"/>
          <ac:spMkLst>
            <pc:docMk/>
            <pc:sldMk cId="1829063458" sldId="263"/>
            <ac:spMk id="22" creationId="{490234EE-E0D8-4805-9227-CCEAC601691F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00.887" v="210"/>
          <ac:spMkLst>
            <pc:docMk/>
            <pc:sldMk cId="1829063458" sldId="263"/>
            <ac:spMk id="24" creationId="{BB341EC3-1810-4D33-BA3F-E2D0AA0ECFB6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00.887" v="210"/>
          <ac:spMkLst>
            <pc:docMk/>
            <pc:sldMk cId="1829063458" sldId="263"/>
            <ac:spMk id="25" creationId="{0550F5B9-399F-4FAD-AE6C-ED65F9A43A74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00.887" v="210"/>
          <ac:spMkLst>
            <pc:docMk/>
            <pc:sldMk cId="1829063458" sldId="263"/>
            <ac:spMk id="26" creationId="{10127CDE-2B99-47A8-BB3C-7D17519105E0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00.887" v="210"/>
          <ac:spMkLst>
            <pc:docMk/>
            <pc:sldMk cId="1829063458" sldId="263"/>
            <ac:spMk id="27" creationId="{C062E60F-5CD4-4268-8359-8076634680E5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06.699" v="212"/>
          <ac:spMkLst>
            <pc:docMk/>
            <pc:sldMk cId="1829063458" sldId="263"/>
            <ac:spMk id="28" creationId="{6FCD70E2-BD62-41E4-975D-E58B07928F6F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06.699" v="212"/>
          <ac:spMkLst>
            <pc:docMk/>
            <pc:sldMk cId="1829063458" sldId="263"/>
            <ac:spMk id="29" creationId="{7D5D2E51-A652-4FCB-ADE3-8974F2723C34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06.699" v="212"/>
          <ac:spMkLst>
            <pc:docMk/>
            <pc:sldMk cId="1829063458" sldId="263"/>
            <ac:spMk id="30" creationId="{08E18253-076D-4D89-968E-FCD8887E2B27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06.699" v="212"/>
          <ac:spMkLst>
            <pc:docMk/>
            <pc:sldMk cId="1829063458" sldId="263"/>
            <ac:spMk id="31" creationId="{F6EBCC24-DE3B-4BAD-9624-83E1C2D665DD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06.699" v="212"/>
          <ac:spMkLst>
            <pc:docMk/>
            <pc:sldMk cId="1829063458" sldId="263"/>
            <ac:spMk id="32" creationId="{8C07AF1D-AB44-447B-BC2F-DBECCC06C02A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15.012" v="214"/>
          <ac:spMkLst>
            <pc:docMk/>
            <pc:sldMk cId="1829063458" sldId="263"/>
            <ac:spMk id="34" creationId="{AD96FDFD-4E42-4A06-B8B5-768A1DB9C2A9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27.669" v="216"/>
          <ac:spMkLst>
            <pc:docMk/>
            <pc:sldMk cId="1829063458" sldId="263"/>
            <ac:spMk id="36" creationId="{2EEE8F11-3582-44B7-9869-F2D26D7DD9D4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27.669" v="216"/>
          <ac:spMkLst>
            <pc:docMk/>
            <pc:sldMk cId="1829063458" sldId="263"/>
            <ac:spMk id="37" creationId="{2141F1CC-6A53-4BCF-9127-AABB52E2497E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27.669" v="216"/>
          <ac:spMkLst>
            <pc:docMk/>
            <pc:sldMk cId="1829063458" sldId="263"/>
            <ac:spMk id="38" creationId="{C20C2C41-D9A8-45BE-9E21-91268EC186D8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27.669" v="216"/>
          <ac:spMkLst>
            <pc:docMk/>
            <pc:sldMk cId="1829063458" sldId="263"/>
            <ac:spMk id="39" creationId="{561B2B49-7142-4CA8-A929-4671548E6A5A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27.669" v="216"/>
          <ac:spMkLst>
            <pc:docMk/>
            <pc:sldMk cId="1829063458" sldId="263"/>
            <ac:spMk id="40" creationId="{B38B1FC8-38BF-4066-8F4A-12EEC1C1AF64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27.669" v="216"/>
          <ac:spMkLst>
            <pc:docMk/>
            <pc:sldMk cId="1829063458" sldId="263"/>
            <ac:spMk id="41" creationId="{178B4B56-5CC4-4608-A9A9-996108D35B5B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39.888" v="218"/>
          <ac:spMkLst>
            <pc:docMk/>
            <pc:sldMk cId="1829063458" sldId="263"/>
            <ac:spMk id="43" creationId="{10A05691-F36F-44DD-904C-144D68CAF7BD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46.466" v="220"/>
          <ac:spMkLst>
            <pc:docMk/>
            <pc:sldMk cId="1829063458" sldId="263"/>
            <ac:spMk id="46" creationId="{2EEE8F11-3582-44B7-9869-F2D26D7DD9D4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46.466" v="220"/>
          <ac:spMkLst>
            <pc:docMk/>
            <pc:sldMk cId="1829063458" sldId="263"/>
            <ac:spMk id="47" creationId="{2141F1CC-6A53-4BCF-9127-AABB52E2497E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46.466" v="220"/>
          <ac:spMkLst>
            <pc:docMk/>
            <pc:sldMk cId="1829063458" sldId="263"/>
            <ac:spMk id="48" creationId="{561B2B49-7142-4CA8-A929-4671548E6A5A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48.685" v="222"/>
          <ac:spMkLst>
            <pc:docMk/>
            <pc:sldMk cId="1829063458" sldId="263"/>
            <ac:spMk id="50" creationId="{959C6B72-F8E6-4281-8F3E-93FC0DC98039}"/>
          </ac:spMkLst>
        </pc:spChg>
        <pc:spChg chg="add del">
          <ac:chgData name="karan joseph" userId="S::karan.joseph@hec.ca::7f12b6c2-f8fd-40c2-9eda-814278ee295d" providerId="AD" clId="Web-{6BFF81CC-C294-4A36-A7C4-CED9CBF91605}" dt="2022-04-06T01:26:48.685" v="222"/>
          <ac:spMkLst>
            <pc:docMk/>
            <pc:sldMk cId="1829063458" sldId="263"/>
            <ac:spMk id="51" creationId="{490234EE-E0D8-4805-9227-CCEAC601691F}"/>
          </ac:spMkLst>
        </pc:spChg>
        <pc:spChg chg="add del">
          <ac:chgData name="karan joseph" userId="S::karan.joseph@hec.ca::7f12b6c2-f8fd-40c2-9eda-814278ee295d" providerId="AD" clId="Web-{6BFF81CC-C294-4A36-A7C4-CED9CBF91605}" dt="2022-04-06T01:27:11.841" v="226"/>
          <ac:spMkLst>
            <pc:docMk/>
            <pc:sldMk cId="1829063458" sldId="263"/>
            <ac:spMk id="53" creationId="{7D5D2E51-A652-4FCB-ADE3-8974F2723C34}"/>
          </ac:spMkLst>
        </pc:spChg>
        <pc:spChg chg="add del">
          <ac:chgData name="karan joseph" userId="S::karan.joseph@hec.ca::7f12b6c2-f8fd-40c2-9eda-814278ee295d" providerId="AD" clId="Web-{6BFF81CC-C294-4A36-A7C4-CED9CBF91605}" dt="2022-04-06T01:27:11.841" v="226"/>
          <ac:spMkLst>
            <pc:docMk/>
            <pc:sldMk cId="1829063458" sldId="263"/>
            <ac:spMk id="54" creationId="{08E18253-076D-4D89-968E-FCD8887E2B27}"/>
          </ac:spMkLst>
        </pc:spChg>
        <pc:spChg chg="add del">
          <ac:chgData name="karan joseph" userId="S::karan.joseph@hec.ca::7f12b6c2-f8fd-40c2-9eda-814278ee295d" providerId="AD" clId="Web-{6BFF81CC-C294-4A36-A7C4-CED9CBF91605}" dt="2022-04-06T01:27:11.841" v="226"/>
          <ac:spMkLst>
            <pc:docMk/>
            <pc:sldMk cId="1829063458" sldId="263"/>
            <ac:spMk id="55" creationId="{F6EBCC24-DE3B-4BAD-9624-83E1C2D665DD}"/>
          </ac:spMkLst>
        </pc:spChg>
        <pc:spChg chg="add del">
          <ac:chgData name="karan joseph" userId="S::karan.joseph@hec.ca::7f12b6c2-f8fd-40c2-9eda-814278ee295d" providerId="AD" clId="Web-{6BFF81CC-C294-4A36-A7C4-CED9CBF91605}" dt="2022-04-06T01:27:11.841" v="226"/>
          <ac:spMkLst>
            <pc:docMk/>
            <pc:sldMk cId="1829063458" sldId="263"/>
            <ac:spMk id="56" creationId="{8C07AF1D-AB44-447B-BC2F-DBECCC06C02A}"/>
          </ac:spMkLst>
        </pc:spChg>
        <pc:spChg chg="add del">
          <ac:chgData name="karan joseph" userId="S::karan.joseph@hec.ca::7f12b6c2-f8fd-40c2-9eda-814278ee295d" providerId="AD" clId="Web-{6BFF81CC-C294-4A36-A7C4-CED9CBF91605}" dt="2022-04-06T01:27:11.841" v="226"/>
          <ac:spMkLst>
            <pc:docMk/>
            <pc:sldMk cId="1829063458" sldId="263"/>
            <ac:spMk id="57" creationId="{6FCD70E2-BD62-41E4-975D-E58B07928F6F}"/>
          </ac:spMkLst>
        </pc:spChg>
        <pc:spChg chg="add del">
          <ac:chgData name="karan joseph" userId="S::karan.joseph@hec.ca::7f12b6c2-f8fd-40c2-9eda-814278ee295d" providerId="AD" clId="Web-{6BFF81CC-C294-4A36-A7C4-CED9CBF91605}" dt="2022-04-06T01:27:11.841" v="225"/>
          <ac:spMkLst>
            <pc:docMk/>
            <pc:sldMk cId="1829063458" sldId="263"/>
            <ac:spMk id="62" creationId="{0550F5B9-399F-4FAD-AE6C-ED65F9A43A74}"/>
          </ac:spMkLst>
        </pc:spChg>
        <pc:spChg chg="add del">
          <ac:chgData name="karan joseph" userId="S::karan.joseph@hec.ca::7f12b6c2-f8fd-40c2-9eda-814278ee295d" providerId="AD" clId="Web-{6BFF81CC-C294-4A36-A7C4-CED9CBF91605}" dt="2022-04-06T01:27:11.841" v="225"/>
          <ac:spMkLst>
            <pc:docMk/>
            <pc:sldMk cId="1829063458" sldId="263"/>
            <ac:spMk id="64" creationId="{C062E60F-5CD4-4268-8359-8076634680E5}"/>
          </ac:spMkLst>
        </pc:spChg>
        <pc:spChg chg="add del">
          <ac:chgData name="karan joseph" userId="S::karan.joseph@hec.ca::7f12b6c2-f8fd-40c2-9eda-814278ee295d" providerId="AD" clId="Web-{6BFF81CC-C294-4A36-A7C4-CED9CBF91605}" dt="2022-04-06T01:27:11.841" v="225"/>
          <ac:spMkLst>
            <pc:docMk/>
            <pc:sldMk cId="1829063458" sldId="263"/>
            <ac:spMk id="66" creationId="{BB341EC3-1810-4D33-BA3F-E2D0AA0ECFB6}"/>
          </ac:spMkLst>
        </pc:spChg>
        <pc:spChg chg="add del">
          <ac:chgData name="karan joseph" userId="S::karan.joseph@hec.ca::7f12b6c2-f8fd-40c2-9eda-814278ee295d" providerId="AD" clId="Web-{6BFF81CC-C294-4A36-A7C4-CED9CBF91605}" dt="2022-04-06T01:27:11.841" v="225"/>
          <ac:spMkLst>
            <pc:docMk/>
            <pc:sldMk cId="1829063458" sldId="263"/>
            <ac:spMk id="68" creationId="{10127CDE-2B99-47A8-BB3C-7D17519105E0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20.686" v="235"/>
          <ac:spMkLst>
            <pc:docMk/>
            <pc:sldMk cId="1829063458" sldId="263"/>
            <ac:spMk id="70" creationId="{959C6B72-F8E6-4281-8F3E-93FC0DC98039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20.686" v="235"/>
          <ac:spMkLst>
            <pc:docMk/>
            <pc:sldMk cId="1829063458" sldId="263"/>
            <ac:spMk id="71" creationId="{490234EE-E0D8-4805-9227-CCEAC601691F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20.686" v="234"/>
          <ac:spMkLst>
            <pc:docMk/>
            <pc:sldMk cId="1829063458" sldId="263"/>
            <ac:spMk id="76" creationId="{AD96FDFD-4E42-4A06-B8B5-768A1DB9C2A9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3.578" v="256"/>
          <ac:spMkLst>
            <pc:docMk/>
            <pc:sldMk cId="1829063458" sldId="263"/>
            <ac:spMk id="78" creationId="{5CDFD20D-8E4F-4E3A-AF87-93F23E0DBFB3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3.578" v="256"/>
          <ac:spMkLst>
            <pc:docMk/>
            <pc:sldMk cId="1829063458" sldId="263"/>
            <ac:spMk id="79" creationId="{D75A5B51-0925-4835-8511-A0DD17EAA97C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49.484" v="245"/>
          <ac:spMkLst>
            <pc:docMk/>
            <pc:sldMk cId="1829063458" sldId="263"/>
            <ac:spMk id="84" creationId="{BFDC535F-AC0A-417D-96AB-6706BECACD95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49.484" v="245"/>
          <ac:spMkLst>
            <pc:docMk/>
            <pc:sldMk cId="1829063458" sldId="263"/>
            <ac:spMk id="86" creationId="{97AAAF8E-31DB-4148-8FCA-4D8233D691C6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49.484" v="245"/>
          <ac:spMkLst>
            <pc:docMk/>
            <pc:sldMk cId="1829063458" sldId="263"/>
            <ac:spMk id="88" creationId="{AA274328-4774-4DF9-BA53-452565122FBB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49.484" v="245"/>
          <ac:spMkLst>
            <pc:docMk/>
            <pc:sldMk cId="1829063458" sldId="263"/>
            <ac:spMk id="90" creationId="{01C7B46D-2FEF-4FAA-915B-8B21A66BB647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51.687" v="247"/>
          <ac:spMkLst>
            <pc:docMk/>
            <pc:sldMk cId="1829063458" sldId="263"/>
            <ac:spMk id="92" creationId="{9527FCEA-6143-4C5E-8C45-8AC9237ADE89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51.687" v="247"/>
          <ac:spMkLst>
            <pc:docMk/>
            <pc:sldMk cId="1829063458" sldId="263"/>
            <ac:spMk id="93" creationId="{1A9F23AD-7A55-49F3-A3EC-743F47F36B0E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51.687" v="247"/>
          <ac:spMkLst>
            <pc:docMk/>
            <pc:sldMk cId="1829063458" sldId="263"/>
            <ac:spMk id="94" creationId="{D7D9F91F-72C9-4DB9-ABD0-A8180D8262D5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51.687" v="247"/>
          <ac:spMkLst>
            <pc:docMk/>
            <pc:sldMk cId="1829063458" sldId="263"/>
            <ac:spMk id="95" creationId="{BE016956-CE9F-4946-8834-A8BC3529D0F6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54.499" v="249"/>
          <ac:spMkLst>
            <pc:docMk/>
            <pc:sldMk cId="1829063458" sldId="263"/>
            <ac:spMk id="97" creationId="{BFDC535F-AC0A-417D-96AB-6706BECACD95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54.499" v="249"/>
          <ac:spMkLst>
            <pc:docMk/>
            <pc:sldMk cId="1829063458" sldId="263"/>
            <ac:spMk id="98" creationId="{97AAAF8E-31DB-4148-8FCA-4D8233D691C6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54.499" v="249"/>
          <ac:spMkLst>
            <pc:docMk/>
            <pc:sldMk cId="1829063458" sldId="263"/>
            <ac:spMk id="99" creationId="{AA274328-4774-4DF9-BA53-452565122FBB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54.499" v="249"/>
          <ac:spMkLst>
            <pc:docMk/>
            <pc:sldMk cId="1829063458" sldId="263"/>
            <ac:spMk id="100" creationId="{01C7B46D-2FEF-4FAA-915B-8B21A66BB647}"/>
          </ac:spMkLst>
        </pc:spChg>
        <pc:spChg chg="add del">
          <ac:chgData name="karan joseph" userId="S::karan.joseph@hec.ca::7f12b6c2-f8fd-40c2-9eda-814278ee295d" providerId="AD" clId="Web-{6BFF81CC-C294-4A36-A7C4-CED9CBF91605}" dt="2022-04-06T01:28:58.500" v="251"/>
          <ac:spMkLst>
            <pc:docMk/>
            <pc:sldMk cId="1829063458" sldId="263"/>
            <ac:spMk id="102" creationId="{262ABC4B-37D8-4218-BDD8-6DF6A00C0C80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1.375" v="253"/>
          <ac:spMkLst>
            <pc:docMk/>
            <pc:sldMk cId="1829063458" sldId="263"/>
            <ac:spMk id="104" creationId="{AA3CC463-F933-4AC4-86E1-5AC14B0C3163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1.375" v="253"/>
          <ac:spMkLst>
            <pc:docMk/>
            <pc:sldMk cId="1829063458" sldId="263"/>
            <ac:spMk id="105" creationId="{6025D2DB-A12A-44DB-B00E-F4D622329EDD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1.375" v="253"/>
          <ac:spMkLst>
            <pc:docMk/>
            <pc:sldMk cId="1829063458" sldId="263"/>
            <ac:spMk id="106" creationId="{CE7E7877-F64E-4EEA-B778-138031EFF874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1.375" v="253"/>
          <ac:spMkLst>
            <pc:docMk/>
            <pc:sldMk cId="1829063458" sldId="263"/>
            <ac:spMk id="107" creationId="{7DD6C4F3-70FD-4F13-919C-702EE4886499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3.578" v="255"/>
          <ac:spMkLst>
            <pc:docMk/>
            <pc:sldMk cId="1829063458" sldId="263"/>
            <ac:spMk id="109" creationId="{BFDC535F-AC0A-417D-96AB-6706BECACD95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3.578" v="255"/>
          <ac:spMkLst>
            <pc:docMk/>
            <pc:sldMk cId="1829063458" sldId="263"/>
            <ac:spMk id="110" creationId="{97AAAF8E-31DB-4148-8FCA-4D8233D691C6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3.578" v="255"/>
          <ac:spMkLst>
            <pc:docMk/>
            <pc:sldMk cId="1829063458" sldId="263"/>
            <ac:spMk id="111" creationId="{AA274328-4774-4DF9-BA53-452565122FBB}"/>
          </ac:spMkLst>
        </pc:spChg>
        <pc:spChg chg="add del">
          <ac:chgData name="karan joseph" userId="S::karan.joseph@hec.ca::7f12b6c2-f8fd-40c2-9eda-814278ee295d" providerId="AD" clId="Web-{6BFF81CC-C294-4A36-A7C4-CED9CBF91605}" dt="2022-04-06T01:29:13.578" v="255"/>
          <ac:spMkLst>
            <pc:docMk/>
            <pc:sldMk cId="1829063458" sldId="263"/>
            <ac:spMk id="112" creationId="{01C7B46D-2FEF-4FAA-915B-8B21A66BB647}"/>
          </ac:spMkLst>
        </pc:spChg>
        <pc:spChg chg="add">
          <ac:chgData name="karan joseph" userId="S::karan.joseph@hec.ca::7f12b6c2-f8fd-40c2-9eda-814278ee295d" providerId="AD" clId="Web-{6BFF81CC-C294-4A36-A7C4-CED9CBF91605}" dt="2022-04-06T01:29:13.578" v="256"/>
          <ac:spMkLst>
            <pc:docMk/>
            <pc:sldMk cId="1829063458" sldId="263"/>
            <ac:spMk id="114" creationId="{AA3CC463-F933-4AC4-86E1-5AC14B0C3163}"/>
          </ac:spMkLst>
        </pc:spChg>
        <pc:spChg chg="add">
          <ac:chgData name="karan joseph" userId="S::karan.joseph@hec.ca::7f12b6c2-f8fd-40c2-9eda-814278ee295d" providerId="AD" clId="Web-{6BFF81CC-C294-4A36-A7C4-CED9CBF91605}" dt="2022-04-06T01:29:13.578" v="256"/>
          <ac:spMkLst>
            <pc:docMk/>
            <pc:sldMk cId="1829063458" sldId="263"/>
            <ac:spMk id="115" creationId="{6025D2DB-A12A-44DB-B00E-F4D622329EDD}"/>
          </ac:spMkLst>
        </pc:spChg>
        <pc:spChg chg="add">
          <ac:chgData name="karan joseph" userId="S::karan.joseph@hec.ca::7f12b6c2-f8fd-40c2-9eda-814278ee295d" providerId="AD" clId="Web-{6BFF81CC-C294-4A36-A7C4-CED9CBF91605}" dt="2022-04-06T01:29:13.578" v="256"/>
          <ac:spMkLst>
            <pc:docMk/>
            <pc:sldMk cId="1829063458" sldId="263"/>
            <ac:spMk id="116" creationId="{CE7E7877-F64E-4EEA-B778-138031EFF874}"/>
          </ac:spMkLst>
        </pc:spChg>
        <pc:spChg chg="add">
          <ac:chgData name="karan joseph" userId="S::karan.joseph@hec.ca::7f12b6c2-f8fd-40c2-9eda-814278ee295d" providerId="AD" clId="Web-{6BFF81CC-C294-4A36-A7C4-CED9CBF91605}" dt="2022-04-06T01:29:13.578" v="256"/>
          <ac:spMkLst>
            <pc:docMk/>
            <pc:sldMk cId="1829063458" sldId="263"/>
            <ac:spMk id="117" creationId="{7DD6C4F3-70FD-4F13-919C-702EE4886499}"/>
          </ac:spMkLst>
        </pc:spChg>
        <pc:picChg chg="add del mod ord">
          <ac:chgData name="karan joseph" userId="S::karan.joseph@hec.ca::7f12b6c2-f8fd-40c2-9eda-814278ee295d" providerId="AD" clId="Web-{6BFF81CC-C294-4A36-A7C4-CED9CBF91605}" dt="2022-04-06T01:28:28.749" v="238"/>
          <ac:picMkLst>
            <pc:docMk/>
            <pc:sldMk cId="1829063458" sldId="263"/>
            <ac:picMk id="4" creationId="{E691D726-5ACB-D7DA-F006-48570B5E7903}"/>
          </ac:picMkLst>
        </pc:picChg>
        <pc:picChg chg="add del mod ord">
          <ac:chgData name="karan joseph" userId="S::karan.joseph@hec.ca::7f12b6c2-f8fd-40c2-9eda-814278ee295d" providerId="AD" clId="Web-{6BFF81CC-C294-4A36-A7C4-CED9CBF91605}" dt="2022-04-06T01:28:28.640" v="237"/>
          <ac:picMkLst>
            <pc:docMk/>
            <pc:sldMk cId="1829063458" sldId="263"/>
            <ac:picMk id="5" creationId="{72350D06-E65A-0199-88DE-7420E351AEA5}"/>
          </ac:picMkLst>
        </pc:picChg>
        <pc:picChg chg="add del mod ord">
          <ac:chgData name="karan joseph" userId="S::karan.joseph@hec.ca::7f12b6c2-f8fd-40c2-9eda-814278ee295d" providerId="AD" clId="Web-{6BFF81CC-C294-4A36-A7C4-CED9CBF91605}" dt="2022-04-06T01:28:27.452" v="236"/>
          <ac:picMkLst>
            <pc:docMk/>
            <pc:sldMk cId="1829063458" sldId="263"/>
            <ac:picMk id="6" creationId="{5A2C8914-455B-7E7A-9745-34E7D6DD8301}"/>
          </ac:picMkLst>
        </pc:picChg>
        <pc:picChg chg="add mod ord">
          <ac:chgData name="karan joseph" userId="S::karan.joseph@hec.ca::7f12b6c2-f8fd-40c2-9eda-814278ee295d" providerId="AD" clId="Web-{6BFF81CC-C294-4A36-A7C4-CED9CBF91605}" dt="2022-04-06T01:29:13.578" v="256"/>
          <ac:picMkLst>
            <pc:docMk/>
            <pc:sldMk cId="1829063458" sldId="263"/>
            <ac:picMk id="7" creationId="{FCDD5314-7FBA-4307-EA67-4D1B9E5DB0CB}"/>
          </ac:picMkLst>
        </pc:picChg>
        <pc:picChg chg="add mod">
          <ac:chgData name="karan joseph" userId="S::karan.joseph@hec.ca::7f12b6c2-f8fd-40c2-9eda-814278ee295d" providerId="AD" clId="Web-{6BFF81CC-C294-4A36-A7C4-CED9CBF91605}" dt="2022-04-06T01:29:13.578" v="256"/>
          <ac:picMkLst>
            <pc:docMk/>
            <pc:sldMk cId="1829063458" sldId="263"/>
            <ac:picMk id="8" creationId="{EAD24C9A-FEAC-85D4-AD7A-75A77BC17159}"/>
          </ac:picMkLst>
        </pc:picChg>
        <pc:picChg chg="add mod">
          <ac:chgData name="karan joseph" userId="S::karan.joseph@hec.ca::7f12b6c2-f8fd-40c2-9eda-814278ee295d" providerId="AD" clId="Web-{6BFF81CC-C294-4A36-A7C4-CED9CBF91605}" dt="2022-04-06T01:29:13.578" v="256"/>
          <ac:picMkLst>
            <pc:docMk/>
            <pc:sldMk cId="1829063458" sldId="263"/>
            <ac:picMk id="9" creationId="{3875BA59-1F78-6975-E533-52C2BA15AE5E}"/>
          </ac:picMkLst>
        </pc:picChg>
        <pc:cxnChg chg="add del">
          <ac:chgData name="karan joseph" userId="S::karan.joseph@hec.ca::7f12b6c2-f8fd-40c2-9eda-814278ee295d" providerId="AD" clId="Web-{6BFF81CC-C294-4A36-A7C4-CED9CBF91605}" dt="2022-04-06T01:26:39.888" v="218"/>
          <ac:cxnSpMkLst>
            <pc:docMk/>
            <pc:sldMk cId="1829063458" sldId="263"/>
            <ac:cxnSpMk id="44" creationId="{1A9CF0DD-5937-4172-BD2C-9579BD31DD5B}"/>
          </ac:cxnSpMkLst>
        </pc:cxnChg>
      </pc:sldChg>
      <pc:sldChg chg="addSp delSp modSp new mod setBg">
        <pc:chgData name="karan joseph" userId="S::karan.joseph@hec.ca::7f12b6c2-f8fd-40c2-9eda-814278ee295d" providerId="AD" clId="Web-{6BFF81CC-C294-4A36-A7C4-CED9CBF91605}" dt="2022-04-06T01:24:44.089" v="200"/>
        <pc:sldMkLst>
          <pc:docMk/>
          <pc:sldMk cId="4155139894" sldId="264"/>
        </pc:sldMkLst>
        <pc:spChg chg="del">
          <ac:chgData name="karan joseph" userId="S::karan.joseph@hec.ca::7f12b6c2-f8fd-40c2-9eda-814278ee295d" providerId="AD" clId="Web-{6BFF81CC-C294-4A36-A7C4-CED9CBF91605}" dt="2022-04-06T01:24:36.338" v="199"/>
          <ac:spMkLst>
            <pc:docMk/>
            <pc:sldMk cId="4155139894" sldId="264"/>
            <ac:spMk id="2" creationId="{323E95A1-AD5E-8625-0949-F2702D83ABF8}"/>
          </ac:spMkLst>
        </pc:spChg>
        <pc:spChg chg="del mod">
          <ac:chgData name="karan joseph" userId="S::karan.joseph@hec.ca::7f12b6c2-f8fd-40c2-9eda-814278ee295d" providerId="AD" clId="Web-{6BFF81CC-C294-4A36-A7C4-CED9CBF91605}" dt="2022-04-06T01:24:44.089" v="200"/>
          <ac:spMkLst>
            <pc:docMk/>
            <pc:sldMk cId="4155139894" sldId="264"/>
            <ac:spMk id="3" creationId="{358B48DC-3BE2-AB07-001A-5275B3AEA7A3}"/>
          </ac:spMkLst>
        </pc:spChg>
        <pc:spChg chg="add">
          <ac:chgData name="karan joseph" userId="S::karan.joseph@hec.ca::7f12b6c2-f8fd-40c2-9eda-814278ee295d" providerId="AD" clId="Web-{6BFF81CC-C294-4A36-A7C4-CED9CBF91605}" dt="2022-04-06T01:24:44.089" v="200"/>
          <ac:spMkLst>
            <pc:docMk/>
            <pc:sldMk cId="4155139894" sldId="264"/>
            <ac:spMk id="9" creationId="{35DB3719-6FDC-4E5D-891D-FF40B7300F64}"/>
          </ac:spMkLst>
        </pc:spChg>
        <pc:spChg chg="add">
          <ac:chgData name="karan joseph" userId="S::karan.joseph@hec.ca::7f12b6c2-f8fd-40c2-9eda-814278ee295d" providerId="AD" clId="Web-{6BFF81CC-C294-4A36-A7C4-CED9CBF91605}" dt="2022-04-06T01:24:44.089" v="200"/>
          <ac:spMkLst>
            <pc:docMk/>
            <pc:sldMk cId="4155139894" sldId="264"/>
            <ac:spMk id="11" creationId="{E0CBAC23-2E3F-4A90-BA59-F8299F6A5439}"/>
          </ac:spMkLst>
        </pc:spChg>
        <pc:graphicFrameChg chg="add">
          <ac:chgData name="karan joseph" userId="S::karan.joseph@hec.ca::7f12b6c2-f8fd-40c2-9eda-814278ee295d" providerId="AD" clId="Web-{6BFF81CC-C294-4A36-A7C4-CED9CBF91605}" dt="2022-04-06T01:24:44.089" v="200"/>
          <ac:graphicFrameMkLst>
            <pc:docMk/>
            <pc:sldMk cId="4155139894" sldId="264"/>
            <ac:graphicFrameMk id="5" creationId="{71BDB9FA-2828-9AFC-8994-1D5A724A2E89}"/>
          </ac:graphicFrameMkLst>
        </pc:graphicFrameChg>
      </pc:sldChg>
    </pc:docChg>
  </pc:docChgLst>
  <pc:docChgLst>
    <pc:chgData name="karan joseph" userId="S::karan.joseph@hec.ca::7f12b6c2-f8fd-40c2-9eda-814278ee295d" providerId="AD" clId="Web-{7A719D86-8CB0-48B2-AFED-7932D525CA80}"/>
    <pc:docChg chg="addSld modSld">
      <pc:chgData name="karan joseph" userId="S::karan.joseph@hec.ca::7f12b6c2-f8fd-40c2-9eda-814278ee295d" providerId="AD" clId="Web-{7A719D86-8CB0-48B2-AFED-7932D525CA80}" dt="2022-04-06T00:58:44.621" v="30"/>
      <pc:docMkLst>
        <pc:docMk/>
      </pc:docMkLst>
      <pc:sldChg chg="addSp modSp mod setBg setClrOvrMap">
        <pc:chgData name="karan joseph" userId="S::karan.joseph@hec.ca::7f12b6c2-f8fd-40c2-9eda-814278ee295d" providerId="AD" clId="Web-{7A719D86-8CB0-48B2-AFED-7932D525CA80}" dt="2022-04-06T00:58:21.590" v="26" actId="20577"/>
        <pc:sldMkLst>
          <pc:docMk/>
          <pc:sldMk cId="109857222" sldId="256"/>
        </pc:sldMkLst>
        <pc:spChg chg="mod">
          <ac:chgData name="karan joseph" userId="S::karan.joseph@hec.ca::7f12b6c2-f8fd-40c2-9eda-814278ee295d" providerId="AD" clId="Web-{7A719D86-8CB0-48B2-AFED-7932D525CA80}" dt="2022-04-06T00:58:11.636" v="2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ran joseph" userId="S::karan.joseph@hec.ca::7f12b6c2-f8fd-40c2-9eda-814278ee295d" providerId="AD" clId="Web-{7A719D86-8CB0-48B2-AFED-7932D525CA80}" dt="2022-04-06T00:58:21.590" v="26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karan joseph" userId="S::karan.joseph@hec.ca::7f12b6c2-f8fd-40c2-9eda-814278ee295d" providerId="AD" clId="Web-{7A719D86-8CB0-48B2-AFED-7932D525CA80}" dt="2022-04-06T00:57:53.558" v="23"/>
          <ac:spMkLst>
            <pc:docMk/>
            <pc:sldMk cId="109857222" sldId="256"/>
            <ac:spMk id="9" creationId="{E49CC64F-7275-4E33-961B-0C5CDC439875}"/>
          </ac:spMkLst>
        </pc:spChg>
        <pc:picChg chg="add">
          <ac:chgData name="karan joseph" userId="S::karan.joseph@hec.ca::7f12b6c2-f8fd-40c2-9eda-814278ee295d" providerId="AD" clId="Web-{7A719D86-8CB0-48B2-AFED-7932D525CA80}" dt="2022-04-06T00:57:53.558" v="23"/>
          <ac:picMkLst>
            <pc:docMk/>
            <pc:sldMk cId="109857222" sldId="256"/>
            <ac:picMk id="5" creationId="{DAF0E390-A0F1-E18D-0EB0-9D69EC20154E}"/>
          </ac:picMkLst>
        </pc:picChg>
      </pc:sldChg>
      <pc:sldChg chg="addSp delSp modSp new mod setBg setClrOvrMap">
        <pc:chgData name="karan joseph" userId="S::karan.joseph@hec.ca::7f12b6c2-f8fd-40c2-9eda-814278ee295d" providerId="AD" clId="Web-{7A719D86-8CB0-48B2-AFED-7932D525CA80}" dt="2022-04-06T00:58:44.621" v="30"/>
        <pc:sldMkLst>
          <pc:docMk/>
          <pc:sldMk cId="242134138" sldId="258"/>
        </pc:sldMkLst>
        <pc:spChg chg="mod">
          <ac:chgData name="karan joseph" userId="S::karan.joseph@hec.ca::7f12b6c2-f8fd-40c2-9eda-814278ee295d" providerId="AD" clId="Web-{7A719D86-8CB0-48B2-AFED-7932D525CA80}" dt="2022-04-06T00:58:44.621" v="30"/>
          <ac:spMkLst>
            <pc:docMk/>
            <pc:sldMk cId="242134138" sldId="258"/>
            <ac:spMk id="2" creationId="{4B97A492-E198-770E-1E47-120BBF7C3F71}"/>
          </ac:spMkLst>
        </pc:spChg>
        <pc:spChg chg="add del">
          <ac:chgData name="karan joseph" userId="S::karan.joseph@hec.ca::7f12b6c2-f8fd-40c2-9eda-814278ee295d" providerId="AD" clId="Web-{7A719D86-8CB0-48B2-AFED-7932D525CA80}" dt="2022-04-06T00:58:44.621" v="30"/>
          <ac:spMkLst>
            <pc:docMk/>
            <pc:sldMk cId="242134138" sldId="258"/>
            <ac:spMk id="3" creationId="{141DA3B2-342D-C0C4-8CD4-58539BFC0D60}"/>
          </ac:spMkLst>
        </pc:spChg>
        <pc:spChg chg="add del">
          <ac:chgData name="karan joseph" userId="S::karan.joseph@hec.ca::7f12b6c2-f8fd-40c2-9eda-814278ee295d" providerId="AD" clId="Web-{7A719D86-8CB0-48B2-AFED-7932D525CA80}" dt="2022-04-06T00:58:44.621" v="30"/>
          <ac:spMkLst>
            <pc:docMk/>
            <pc:sldMk cId="242134138" sldId="258"/>
            <ac:spMk id="9" creationId="{526E0BFB-CDF1-4990-8C11-AC849311E0A8}"/>
          </ac:spMkLst>
        </pc:spChg>
        <pc:spChg chg="add del">
          <ac:chgData name="karan joseph" userId="S::karan.joseph@hec.ca::7f12b6c2-f8fd-40c2-9eda-814278ee295d" providerId="AD" clId="Web-{7A719D86-8CB0-48B2-AFED-7932D525CA80}" dt="2022-04-06T00:58:44.621" v="30"/>
          <ac:spMkLst>
            <pc:docMk/>
            <pc:sldMk cId="242134138" sldId="258"/>
            <ac:spMk id="11" creationId="{6069A1F8-9BEB-4786-9694-FC48B2D75D21}"/>
          </ac:spMkLst>
        </pc:spChg>
        <pc:spChg chg="add del">
          <ac:chgData name="karan joseph" userId="S::karan.joseph@hec.ca::7f12b6c2-f8fd-40c2-9eda-814278ee295d" providerId="AD" clId="Web-{7A719D86-8CB0-48B2-AFED-7932D525CA80}" dt="2022-04-06T00:58:44.621" v="30"/>
          <ac:spMkLst>
            <pc:docMk/>
            <pc:sldMk cId="242134138" sldId="258"/>
            <ac:spMk id="13" creationId="{AF2F604E-43BE-4DC3-B983-E071523364F8}"/>
          </ac:spMkLst>
        </pc:spChg>
        <pc:spChg chg="add del">
          <ac:chgData name="karan joseph" userId="S::karan.joseph@hec.ca::7f12b6c2-f8fd-40c2-9eda-814278ee295d" providerId="AD" clId="Web-{7A719D86-8CB0-48B2-AFED-7932D525CA80}" dt="2022-04-06T00:58:44.621" v="30"/>
          <ac:spMkLst>
            <pc:docMk/>
            <pc:sldMk cId="242134138" sldId="258"/>
            <ac:spMk id="15" creationId="{08C9B587-E65E-4B52-B37C-ABEBB6E87928}"/>
          </ac:spMkLst>
        </pc:spChg>
        <pc:picChg chg="add del">
          <ac:chgData name="karan joseph" userId="S::karan.joseph@hec.ca::7f12b6c2-f8fd-40c2-9eda-814278ee295d" providerId="AD" clId="Web-{7A719D86-8CB0-48B2-AFED-7932D525CA80}" dt="2022-04-06T00:58:44.621" v="30"/>
          <ac:picMkLst>
            <pc:docMk/>
            <pc:sldMk cId="242134138" sldId="258"/>
            <ac:picMk id="5" creationId="{07810EEB-FE8E-D232-817C-A0BC7DF82C5E}"/>
          </ac:picMkLst>
        </pc:picChg>
      </pc:sldChg>
    </pc:docChg>
  </pc:docChgLst>
  <pc:docChgLst>
    <pc:chgData name="Rohit Deshmukh" userId="S::rohit.deshmukh@hec.ca::aa7af648-0c27-4dde-ad76-072022f9c031" providerId="AD" clId="Web-{20C77F90-CB8F-AEF5-5D69-563FF2B87D8C}"/>
    <pc:docChg chg="addSld modSld">
      <pc:chgData name="Rohit Deshmukh" userId="S::rohit.deshmukh@hec.ca::aa7af648-0c27-4dde-ad76-072022f9c031" providerId="AD" clId="Web-{20C77F90-CB8F-AEF5-5D69-563FF2B87D8C}" dt="2022-04-04T23:20:22.894" v="3" actId="1076"/>
      <pc:docMkLst>
        <pc:docMk/>
      </pc:docMkLst>
      <pc:sldChg chg="addSp delSp modSp new">
        <pc:chgData name="Rohit Deshmukh" userId="S::rohit.deshmukh@hec.ca::aa7af648-0c27-4dde-ad76-072022f9c031" providerId="AD" clId="Web-{20C77F90-CB8F-AEF5-5D69-563FF2B87D8C}" dt="2022-04-04T23:20:22.894" v="3" actId="1076"/>
        <pc:sldMkLst>
          <pc:docMk/>
          <pc:sldMk cId="2606502156" sldId="257"/>
        </pc:sldMkLst>
        <pc:spChg chg="del">
          <ac:chgData name="Rohit Deshmukh" userId="S::rohit.deshmukh@hec.ca::aa7af648-0c27-4dde-ad76-072022f9c031" providerId="AD" clId="Web-{20C77F90-CB8F-AEF5-5D69-563FF2B87D8C}" dt="2022-04-04T23:18:37.830" v="1"/>
          <ac:spMkLst>
            <pc:docMk/>
            <pc:sldMk cId="2606502156" sldId="257"/>
            <ac:spMk id="3" creationId="{21CAC17A-CFD1-BB29-6A75-89929CDEDAC0}"/>
          </ac:spMkLst>
        </pc:spChg>
        <pc:picChg chg="add mod ord">
          <ac:chgData name="Rohit Deshmukh" userId="S::rohit.deshmukh@hec.ca::aa7af648-0c27-4dde-ad76-072022f9c031" providerId="AD" clId="Web-{20C77F90-CB8F-AEF5-5D69-563FF2B87D8C}" dt="2022-04-04T23:20:22.894" v="3" actId="1076"/>
          <ac:picMkLst>
            <pc:docMk/>
            <pc:sldMk cId="2606502156" sldId="257"/>
            <ac:picMk id="4" creationId="{79CB80A3-DB9C-D6AE-AB18-D5334F2775E4}"/>
          </ac:picMkLst>
        </pc:picChg>
      </pc:sldChg>
    </pc:docChg>
  </pc:docChgLst>
</pc:chgInfo>
</file>

<file path=ppt/comments/modernComment_106_529A2E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F667C6-11CF-4E6D-8159-BCC521D5E066}" authorId="{73A38008-1827-CF49-A0BF-7611352D1648}" created="2022-04-06T02:20:44.844">
    <pc:sldMkLst xmlns:pc="http://schemas.microsoft.com/office/powerpoint/2013/main/command">
      <pc:docMk/>
      <pc:sldMk cId="1385836269" sldId="262"/>
    </pc:sldMkLst>
    <p188:replyLst>
      <p188:reply id="{E09DAA4F-815C-4D51-BB43-D10CA2D41AA4}" authorId="{5CF7CCD0-AA36-B6F0-477F-8F19475C5996}" created="2022-04-06T05:26:53.740">
        <p188:txBody>
          <a:bodyPr/>
          <a:lstStyle/>
          <a:p>
            <a:r>
              <a:rPr lang="en-US"/>
              <a:t>Check this. Is it okay?</a:t>
            </a:r>
          </a:p>
        </p188:txBody>
      </p188:reply>
      <p188:reply id="{5FDFF59B-513C-49F6-B157-9C502988B408}" authorId="{73A38008-1827-CF49-A0BF-7611352D1648}" created="2022-04-06T06:09:53.043">
        <p188:txBody>
          <a:bodyPr/>
          <a:lstStyle/>
          <a:p>
            <a:r>
              <a:rPr lang="en-US"/>
              <a:t>Yes, perfect</a:t>
            </a:r>
          </a:p>
        </p188:txBody>
      </p188:reply>
    </p188:replyLst>
    <p188:txBody>
      <a:bodyPr/>
      <a:lstStyle/>
      <a:p>
        <a:r>
          <a:rPr lang="en-US"/>
          <a:t>What to write in conclusion [@Rohit Deshmukh] </a:t>
        </a:r>
      </a:p>
    </p188:txBody>
  </p188:cm>
</p188:cmLst>
</file>

<file path=ppt/comments/modernComment_10A_9451A8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FD4702-A8FA-4CFC-B479-71EB66A53207}" authorId="{73A38008-1827-CF49-A0BF-7611352D1648}" status="resolved" created="2022-04-06T02:20:12.219" complete="100000">
    <pc:sldMkLst xmlns:pc="http://schemas.microsoft.com/office/powerpoint/2013/main/command">
      <pc:docMk/>
      <pc:sldMk cId="2488379534" sldId="266"/>
    </pc:sldMkLst>
    <p188:replyLst>
      <p188:reply id="{A3493AA4-4C27-45CA-93CD-35594AA56379}" authorId="{73A38008-1827-CF49-A0BF-7611352D1648}" created="2022-04-06T02:20:23.391">
        <p188:txBody>
          <a:bodyPr/>
          <a:lstStyle/>
          <a:p>
            <a:r>
              <a:rPr lang="en-US"/>
              <a:t>possible to add one for ss?</a:t>
            </a:r>
          </a:p>
        </p188:txBody>
      </p188:reply>
      <p188:reply id="{25606C73-EDBF-4893-ABEF-BAB276B3C6FA}" authorId="{5CF7CCD0-AA36-B6F0-477F-8F19475C5996}" created="2022-04-06T03:10:10.099">
        <p188:txBody>
          <a:bodyPr/>
          <a:lstStyle/>
          <a:p>
            <a:r>
              <a:rPr lang="en-US"/>
              <a:t>trying</a:t>
            </a:r>
          </a:p>
        </p188:txBody>
      </p188:reply>
      <p188:reply id="{845C52AA-5016-484E-8337-6A9502ED1880}" authorId="{73A38008-1827-CF49-A0BF-7611352D1648}" created="2022-04-06T03:11:10.529">
        <p188:txBody>
          <a:bodyPr/>
          <a:lstStyle/>
          <a:p>
            <a:r>
              <a:rPr lang="en-US"/>
              <a:t>first one format was really good</a:t>
            </a:r>
          </a:p>
        </p188:txBody>
      </p188:reply>
      <p188:reply id="{327E2F51-1C54-4C1F-8F98-1828A7C37749}" authorId="{73A38008-1827-CF49-A0BF-7611352D1648}" created="2022-04-06T03:14:30.955">
        <p188:txBody>
          <a:bodyPr/>
          <a:lstStyle/>
          <a:p>
            <a:r>
              <a:rPr lang="en-US"/>
              <a:t>i think this is ok</a:t>
            </a:r>
          </a:p>
        </p188:txBody>
      </p188:reply>
    </p188:replyLst>
    <p188:txBody>
      <a:bodyPr/>
      <a:lstStyle/>
      <a:p>
        <a:r>
          <a:rPr lang="en-US"/>
          <a:t>how do you add these small icons? 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1F2614-2D09-4527-8BFF-EF062F18C62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D711F7DD-D534-44F3-8114-9CFD374DFF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Forecast</a:t>
          </a:r>
          <a:r>
            <a:rPr lang="en-US"/>
            <a:t> demands using </a:t>
          </a:r>
          <a:r>
            <a:rPr lang="en-US">
              <a:latin typeface="Calibri Light" panose="020F0302020204030204"/>
            </a:rPr>
            <a:t>optimal</a:t>
          </a:r>
          <a:r>
            <a:rPr lang="en-US"/>
            <a:t> techniques</a:t>
          </a:r>
        </a:p>
      </dgm:t>
    </dgm:pt>
    <dgm:pt modelId="{2F84E2B5-539F-4E31-A0F4-011FDDA40635}" type="parTrans" cxnId="{C950313C-4598-4053-97C3-89073F51DDBB}">
      <dgm:prSet/>
      <dgm:spPr/>
      <dgm:t>
        <a:bodyPr/>
        <a:lstStyle/>
        <a:p>
          <a:endParaRPr lang="en-US"/>
        </a:p>
      </dgm:t>
    </dgm:pt>
    <dgm:pt modelId="{1D9E095A-67DE-4BBD-8D78-910DA1DA46F7}" type="sibTrans" cxnId="{C950313C-4598-4053-97C3-89073F51DDBB}">
      <dgm:prSet/>
      <dgm:spPr/>
      <dgm:t>
        <a:bodyPr/>
        <a:lstStyle/>
        <a:p>
          <a:endParaRPr lang="en-US"/>
        </a:p>
      </dgm:t>
    </dgm:pt>
    <dgm:pt modelId="{E9C7B132-A5EC-4AE5-9C71-2C2D7F37F5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Inventory Management using Silver Meal Heuristics</a:t>
          </a:r>
        </a:p>
      </dgm:t>
    </dgm:pt>
    <dgm:pt modelId="{54CF3031-32DB-40C5-A8FE-D010C9206ED6}" type="parTrans" cxnId="{11DF915D-E7A9-4A0E-8E97-7A0BFFBBBBA4}">
      <dgm:prSet/>
      <dgm:spPr/>
      <dgm:t>
        <a:bodyPr/>
        <a:lstStyle/>
        <a:p>
          <a:endParaRPr lang="en-US"/>
        </a:p>
      </dgm:t>
    </dgm:pt>
    <dgm:pt modelId="{15E1C064-6C9D-4629-9EB9-FDB089B3930F}" type="sibTrans" cxnId="{11DF915D-E7A9-4A0E-8E97-7A0BFFBBBBA4}">
      <dgm:prSet/>
      <dgm:spPr/>
      <dgm:t>
        <a:bodyPr/>
        <a:lstStyle/>
        <a:p>
          <a:endParaRPr lang="en-US"/>
        </a:p>
      </dgm:t>
    </dgm:pt>
    <dgm:pt modelId="{7801D01A-6636-4748-AA1A-419C6D697F1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Safety Stock to account for forecasting errors</a:t>
          </a:r>
        </a:p>
      </dgm:t>
    </dgm:pt>
    <dgm:pt modelId="{CC9EDCDF-29C3-4770-9061-DA6936110312}" type="parTrans" cxnId="{748214EA-ECD6-434E-9174-667491E5DC4E}">
      <dgm:prSet/>
      <dgm:spPr/>
    </dgm:pt>
    <dgm:pt modelId="{7A0EC31F-49A7-4C33-9E84-D1B0795D24A8}" type="sibTrans" cxnId="{748214EA-ECD6-434E-9174-667491E5DC4E}">
      <dgm:prSet/>
      <dgm:spPr/>
      <dgm:t>
        <a:bodyPr/>
        <a:lstStyle/>
        <a:p>
          <a:endParaRPr lang="en-US"/>
        </a:p>
      </dgm:t>
    </dgm:pt>
    <dgm:pt modelId="{E504C49B-3682-4368-B848-88783AEF63F2}" type="pres">
      <dgm:prSet presAssocID="{2C1F2614-2D09-4527-8BFF-EF062F18C62D}" presName="root" presStyleCnt="0">
        <dgm:presLayoutVars>
          <dgm:dir/>
          <dgm:resizeHandles val="exact"/>
        </dgm:presLayoutVars>
      </dgm:prSet>
      <dgm:spPr/>
    </dgm:pt>
    <dgm:pt modelId="{DEE9AA80-A88A-41AF-B355-008FA3AC2C9F}" type="pres">
      <dgm:prSet presAssocID="{D711F7DD-D534-44F3-8114-9CFD374DFF5C}" presName="compNode" presStyleCnt="0"/>
      <dgm:spPr/>
    </dgm:pt>
    <dgm:pt modelId="{22DA98BA-CDB3-48E7-804D-221642B3ACA1}" type="pres">
      <dgm:prSet presAssocID="{D711F7DD-D534-44F3-8114-9CFD374DFF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3D84EFF-B6E1-4B67-8D30-073D70D837AE}" type="pres">
      <dgm:prSet presAssocID="{D711F7DD-D534-44F3-8114-9CFD374DFF5C}" presName="spaceRect" presStyleCnt="0"/>
      <dgm:spPr/>
    </dgm:pt>
    <dgm:pt modelId="{76583CF8-701B-4BFA-83AC-2930A6CA3FEB}" type="pres">
      <dgm:prSet presAssocID="{D711F7DD-D534-44F3-8114-9CFD374DFF5C}" presName="textRect" presStyleLbl="revTx" presStyleIdx="0" presStyleCnt="3">
        <dgm:presLayoutVars>
          <dgm:chMax val="1"/>
          <dgm:chPref val="1"/>
        </dgm:presLayoutVars>
      </dgm:prSet>
      <dgm:spPr/>
    </dgm:pt>
    <dgm:pt modelId="{E0111183-04A7-4D88-9A0B-D334BFE97E86}" type="pres">
      <dgm:prSet presAssocID="{1D9E095A-67DE-4BBD-8D78-910DA1DA46F7}" presName="sibTrans" presStyleCnt="0"/>
      <dgm:spPr/>
    </dgm:pt>
    <dgm:pt modelId="{B78147DE-EA2E-41E8-B923-D39F499A3A4C}" type="pres">
      <dgm:prSet presAssocID="{7801D01A-6636-4748-AA1A-419C6D697F1F}" presName="compNode" presStyleCnt="0"/>
      <dgm:spPr/>
    </dgm:pt>
    <dgm:pt modelId="{06113F23-6C0E-46EF-B518-156073EF0BD1}" type="pres">
      <dgm:prSet presAssocID="{7801D01A-6636-4748-AA1A-419C6D697F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B60EBC3-DC31-4D73-BC6E-478E7CD15D09}" type="pres">
      <dgm:prSet presAssocID="{7801D01A-6636-4748-AA1A-419C6D697F1F}" presName="spaceRect" presStyleCnt="0"/>
      <dgm:spPr/>
    </dgm:pt>
    <dgm:pt modelId="{B104BCAC-A943-40EE-AD84-EA542F754DCB}" type="pres">
      <dgm:prSet presAssocID="{7801D01A-6636-4748-AA1A-419C6D697F1F}" presName="textRect" presStyleLbl="revTx" presStyleIdx="1" presStyleCnt="3">
        <dgm:presLayoutVars>
          <dgm:chMax val="1"/>
          <dgm:chPref val="1"/>
        </dgm:presLayoutVars>
      </dgm:prSet>
      <dgm:spPr/>
    </dgm:pt>
    <dgm:pt modelId="{FEE9EB80-5FED-4E1A-8A26-EAAA65D5A573}" type="pres">
      <dgm:prSet presAssocID="{7A0EC31F-49A7-4C33-9E84-D1B0795D24A8}" presName="sibTrans" presStyleCnt="0"/>
      <dgm:spPr/>
    </dgm:pt>
    <dgm:pt modelId="{86228107-E1D5-473C-A3BE-F6336F905E6A}" type="pres">
      <dgm:prSet presAssocID="{E9C7B132-A5EC-4AE5-9C71-2C2D7F37F59B}" presName="compNode" presStyleCnt="0"/>
      <dgm:spPr/>
    </dgm:pt>
    <dgm:pt modelId="{6D29CF1F-956D-4D00-B468-98A83A6B690A}" type="pres">
      <dgm:prSet presAssocID="{E9C7B132-A5EC-4AE5-9C71-2C2D7F37F5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3DB00CBB-FB39-4DBB-B58C-A1CD06A159E6}" type="pres">
      <dgm:prSet presAssocID="{E9C7B132-A5EC-4AE5-9C71-2C2D7F37F59B}" presName="spaceRect" presStyleCnt="0"/>
      <dgm:spPr/>
    </dgm:pt>
    <dgm:pt modelId="{58CFE3C9-D056-4806-8B60-D69A2B2DE74E}" type="pres">
      <dgm:prSet presAssocID="{E9C7B132-A5EC-4AE5-9C71-2C2D7F37F59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F5C1A34-0927-4103-BFFC-1EB1BC010635}" type="presOf" srcId="{7801D01A-6636-4748-AA1A-419C6D697F1F}" destId="{B104BCAC-A943-40EE-AD84-EA542F754DCB}" srcOrd="0" destOrd="0" presId="urn:microsoft.com/office/officeart/2018/2/layout/IconLabelList"/>
    <dgm:cxn modelId="{C950313C-4598-4053-97C3-89073F51DDBB}" srcId="{2C1F2614-2D09-4527-8BFF-EF062F18C62D}" destId="{D711F7DD-D534-44F3-8114-9CFD374DFF5C}" srcOrd="0" destOrd="0" parTransId="{2F84E2B5-539F-4E31-A0F4-011FDDA40635}" sibTransId="{1D9E095A-67DE-4BBD-8D78-910DA1DA46F7}"/>
    <dgm:cxn modelId="{11DF915D-E7A9-4A0E-8E97-7A0BFFBBBBA4}" srcId="{2C1F2614-2D09-4527-8BFF-EF062F18C62D}" destId="{E9C7B132-A5EC-4AE5-9C71-2C2D7F37F59B}" srcOrd="2" destOrd="0" parTransId="{54CF3031-32DB-40C5-A8FE-D010C9206ED6}" sibTransId="{15E1C064-6C9D-4629-9EB9-FDB089B3930F}"/>
    <dgm:cxn modelId="{C80A1FAD-717D-4121-8FD9-163E38F7A221}" type="presOf" srcId="{D711F7DD-D534-44F3-8114-9CFD374DFF5C}" destId="{76583CF8-701B-4BFA-83AC-2930A6CA3FEB}" srcOrd="0" destOrd="0" presId="urn:microsoft.com/office/officeart/2018/2/layout/IconLabelList"/>
    <dgm:cxn modelId="{D58B47E7-D106-4A3F-BB42-F26E9557AA80}" type="presOf" srcId="{2C1F2614-2D09-4527-8BFF-EF062F18C62D}" destId="{E504C49B-3682-4368-B848-88783AEF63F2}" srcOrd="0" destOrd="0" presId="urn:microsoft.com/office/officeart/2018/2/layout/IconLabelList"/>
    <dgm:cxn modelId="{748214EA-ECD6-434E-9174-667491E5DC4E}" srcId="{2C1F2614-2D09-4527-8BFF-EF062F18C62D}" destId="{7801D01A-6636-4748-AA1A-419C6D697F1F}" srcOrd="1" destOrd="0" parTransId="{CC9EDCDF-29C3-4770-9061-DA6936110312}" sibTransId="{7A0EC31F-49A7-4C33-9E84-D1B0795D24A8}"/>
    <dgm:cxn modelId="{AF41DBFA-82BE-4B9F-8598-A2A11606AA18}" type="presOf" srcId="{E9C7B132-A5EC-4AE5-9C71-2C2D7F37F59B}" destId="{58CFE3C9-D056-4806-8B60-D69A2B2DE74E}" srcOrd="0" destOrd="0" presId="urn:microsoft.com/office/officeart/2018/2/layout/IconLabelList"/>
    <dgm:cxn modelId="{7669C24F-F3F8-4A71-BE9C-80DEF0E33C86}" type="presParOf" srcId="{E504C49B-3682-4368-B848-88783AEF63F2}" destId="{DEE9AA80-A88A-41AF-B355-008FA3AC2C9F}" srcOrd="0" destOrd="0" presId="urn:microsoft.com/office/officeart/2018/2/layout/IconLabelList"/>
    <dgm:cxn modelId="{12963833-E420-46AC-A70D-52E8125E6C14}" type="presParOf" srcId="{DEE9AA80-A88A-41AF-B355-008FA3AC2C9F}" destId="{22DA98BA-CDB3-48E7-804D-221642B3ACA1}" srcOrd="0" destOrd="0" presId="urn:microsoft.com/office/officeart/2018/2/layout/IconLabelList"/>
    <dgm:cxn modelId="{A8562BA1-B391-4D16-9EE4-DDC5AA8075A7}" type="presParOf" srcId="{DEE9AA80-A88A-41AF-B355-008FA3AC2C9F}" destId="{B3D84EFF-B6E1-4B67-8D30-073D70D837AE}" srcOrd="1" destOrd="0" presId="urn:microsoft.com/office/officeart/2018/2/layout/IconLabelList"/>
    <dgm:cxn modelId="{58B89157-3893-49FF-85EA-71401AB37B5B}" type="presParOf" srcId="{DEE9AA80-A88A-41AF-B355-008FA3AC2C9F}" destId="{76583CF8-701B-4BFA-83AC-2930A6CA3FEB}" srcOrd="2" destOrd="0" presId="urn:microsoft.com/office/officeart/2018/2/layout/IconLabelList"/>
    <dgm:cxn modelId="{660B7661-EFEA-4575-88B1-A90342A9C28E}" type="presParOf" srcId="{E504C49B-3682-4368-B848-88783AEF63F2}" destId="{E0111183-04A7-4D88-9A0B-D334BFE97E86}" srcOrd="1" destOrd="0" presId="urn:microsoft.com/office/officeart/2018/2/layout/IconLabelList"/>
    <dgm:cxn modelId="{A1730282-ED81-4B13-9F2E-FCECD1FF00D7}" type="presParOf" srcId="{E504C49B-3682-4368-B848-88783AEF63F2}" destId="{B78147DE-EA2E-41E8-B923-D39F499A3A4C}" srcOrd="2" destOrd="0" presId="urn:microsoft.com/office/officeart/2018/2/layout/IconLabelList"/>
    <dgm:cxn modelId="{CD80CDB6-4634-4A1C-B287-0EAEC6809094}" type="presParOf" srcId="{B78147DE-EA2E-41E8-B923-D39F499A3A4C}" destId="{06113F23-6C0E-46EF-B518-156073EF0BD1}" srcOrd="0" destOrd="0" presId="urn:microsoft.com/office/officeart/2018/2/layout/IconLabelList"/>
    <dgm:cxn modelId="{2AA23CE9-86B6-4D5F-B86C-5766F0DF5400}" type="presParOf" srcId="{B78147DE-EA2E-41E8-B923-D39F499A3A4C}" destId="{7B60EBC3-DC31-4D73-BC6E-478E7CD15D09}" srcOrd="1" destOrd="0" presId="urn:microsoft.com/office/officeart/2018/2/layout/IconLabelList"/>
    <dgm:cxn modelId="{3106BB8B-F8CB-4B30-BB62-9A915D1C0F12}" type="presParOf" srcId="{B78147DE-EA2E-41E8-B923-D39F499A3A4C}" destId="{B104BCAC-A943-40EE-AD84-EA542F754DCB}" srcOrd="2" destOrd="0" presId="urn:microsoft.com/office/officeart/2018/2/layout/IconLabelList"/>
    <dgm:cxn modelId="{B6AD77AD-7F59-4F73-BDCA-6FE9D4472003}" type="presParOf" srcId="{E504C49B-3682-4368-B848-88783AEF63F2}" destId="{FEE9EB80-5FED-4E1A-8A26-EAAA65D5A573}" srcOrd="3" destOrd="0" presId="urn:microsoft.com/office/officeart/2018/2/layout/IconLabelList"/>
    <dgm:cxn modelId="{130D1E3B-48EC-425C-8531-0ABE9F9A4C9D}" type="presParOf" srcId="{E504C49B-3682-4368-B848-88783AEF63F2}" destId="{86228107-E1D5-473C-A3BE-F6336F905E6A}" srcOrd="4" destOrd="0" presId="urn:microsoft.com/office/officeart/2018/2/layout/IconLabelList"/>
    <dgm:cxn modelId="{BFEE9606-9015-4325-84ED-33263C24029A}" type="presParOf" srcId="{86228107-E1D5-473C-A3BE-F6336F905E6A}" destId="{6D29CF1F-956D-4D00-B468-98A83A6B690A}" srcOrd="0" destOrd="0" presId="urn:microsoft.com/office/officeart/2018/2/layout/IconLabelList"/>
    <dgm:cxn modelId="{DF87551F-71BF-44A9-9C29-AC341FC381B8}" type="presParOf" srcId="{86228107-E1D5-473C-A3BE-F6336F905E6A}" destId="{3DB00CBB-FB39-4DBB-B58C-A1CD06A159E6}" srcOrd="1" destOrd="0" presId="urn:microsoft.com/office/officeart/2018/2/layout/IconLabelList"/>
    <dgm:cxn modelId="{4AD4E401-103E-4915-A6C0-1744BEF906D6}" type="presParOf" srcId="{86228107-E1D5-473C-A3BE-F6336F905E6A}" destId="{58CFE3C9-D056-4806-8B60-D69A2B2DE7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10FD15-F3A1-484E-B0AA-36D8B7998C5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D453079-D9A8-4F19-8D2A-8E642A4D58F6}">
      <dgm:prSet/>
      <dgm:spPr/>
      <dgm:t>
        <a:bodyPr/>
        <a:lstStyle/>
        <a:p>
          <a:pPr>
            <a:defRPr cap="all"/>
          </a:pPr>
          <a:r>
            <a:rPr lang="en-US"/>
            <a:t>Thank you</a:t>
          </a:r>
        </a:p>
      </dgm:t>
    </dgm:pt>
    <dgm:pt modelId="{969A9BCB-6D87-49B2-9E0F-9B8F999BD4D1}" type="parTrans" cxnId="{B960EF90-9393-499C-9A07-746BE22CB74C}">
      <dgm:prSet/>
      <dgm:spPr/>
      <dgm:t>
        <a:bodyPr/>
        <a:lstStyle/>
        <a:p>
          <a:endParaRPr lang="en-US"/>
        </a:p>
      </dgm:t>
    </dgm:pt>
    <dgm:pt modelId="{EC0159B5-8738-4878-95E2-6E8FEEC2670C}" type="sibTrans" cxnId="{B960EF90-9393-499C-9A07-746BE22CB74C}">
      <dgm:prSet/>
      <dgm:spPr/>
      <dgm:t>
        <a:bodyPr/>
        <a:lstStyle/>
        <a:p>
          <a:endParaRPr lang="en-US"/>
        </a:p>
      </dgm:t>
    </dgm:pt>
    <dgm:pt modelId="{57D96C8E-DDA7-4E2C-AE3D-56ADFA28400C}">
      <dgm:prSet/>
      <dgm:spPr/>
      <dgm:t>
        <a:bodyPr/>
        <a:lstStyle/>
        <a:p>
          <a:pPr>
            <a:defRPr cap="all"/>
          </a:pPr>
          <a:r>
            <a:rPr lang="en-US"/>
            <a:t>Any Questions</a:t>
          </a:r>
        </a:p>
      </dgm:t>
    </dgm:pt>
    <dgm:pt modelId="{95440373-8C96-4737-ABA3-9604F302E97F}" type="parTrans" cxnId="{35816634-D019-4767-9AD0-F1D007B255D0}">
      <dgm:prSet/>
      <dgm:spPr/>
      <dgm:t>
        <a:bodyPr/>
        <a:lstStyle/>
        <a:p>
          <a:endParaRPr lang="en-US"/>
        </a:p>
      </dgm:t>
    </dgm:pt>
    <dgm:pt modelId="{170B36C1-D1C5-42FC-AEF3-4F8C822393B0}" type="sibTrans" cxnId="{35816634-D019-4767-9AD0-F1D007B255D0}">
      <dgm:prSet/>
      <dgm:spPr/>
      <dgm:t>
        <a:bodyPr/>
        <a:lstStyle/>
        <a:p>
          <a:endParaRPr lang="en-US"/>
        </a:p>
      </dgm:t>
    </dgm:pt>
    <dgm:pt modelId="{426571B7-0A24-4157-8E51-EDB2429EE0C6}" type="pres">
      <dgm:prSet presAssocID="{6710FD15-F3A1-484E-B0AA-36D8B7998C58}" presName="root" presStyleCnt="0">
        <dgm:presLayoutVars>
          <dgm:dir/>
          <dgm:resizeHandles val="exact"/>
        </dgm:presLayoutVars>
      </dgm:prSet>
      <dgm:spPr/>
    </dgm:pt>
    <dgm:pt modelId="{B20E7842-8A9C-4DF2-8D77-85A292399277}" type="pres">
      <dgm:prSet presAssocID="{ED453079-D9A8-4F19-8D2A-8E642A4D58F6}" presName="compNode" presStyleCnt="0"/>
      <dgm:spPr/>
    </dgm:pt>
    <dgm:pt modelId="{601E3532-AD70-4262-9869-DD2B86FE64ED}" type="pres">
      <dgm:prSet presAssocID="{ED453079-D9A8-4F19-8D2A-8E642A4D58F6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AF0B9857-3992-4439-B511-A233DBC59C1F}" type="pres">
      <dgm:prSet presAssocID="{ED453079-D9A8-4F19-8D2A-8E642A4D58F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6EF06EEF-3BCF-4B95-98BD-A32830761475}" type="pres">
      <dgm:prSet presAssocID="{ED453079-D9A8-4F19-8D2A-8E642A4D58F6}" presName="spaceRect" presStyleCnt="0"/>
      <dgm:spPr/>
    </dgm:pt>
    <dgm:pt modelId="{631F9992-1244-4DA8-AD6D-78FE549B9838}" type="pres">
      <dgm:prSet presAssocID="{ED453079-D9A8-4F19-8D2A-8E642A4D58F6}" presName="textRect" presStyleLbl="revTx" presStyleIdx="0" presStyleCnt="2">
        <dgm:presLayoutVars>
          <dgm:chMax val="1"/>
          <dgm:chPref val="1"/>
        </dgm:presLayoutVars>
      </dgm:prSet>
      <dgm:spPr/>
    </dgm:pt>
    <dgm:pt modelId="{11A2FA1E-9781-4033-A8F6-A5D43CD25D07}" type="pres">
      <dgm:prSet presAssocID="{EC0159B5-8738-4878-95E2-6E8FEEC2670C}" presName="sibTrans" presStyleCnt="0"/>
      <dgm:spPr/>
    </dgm:pt>
    <dgm:pt modelId="{E43B82A2-DCAC-4BE6-8FB1-F1EE1B9DDBCF}" type="pres">
      <dgm:prSet presAssocID="{57D96C8E-DDA7-4E2C-AE3D-56ADFA28400C}" presName="compNode" presStyleCnt="0"/>
      <dgm:spPr/>
    </dgm:pt>
    <dgm:pt modelId="{0E5A6BFD-0D4A-41CA-A816-5CCB450D9913}" type="pres">
      <dgm:prSet presAssocID="{57D96C8E-DDA7-4E2C-AE3D-56ADFA28400C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A5774A50-584B-476B-B8C0-D2550E9D86E6}" type="pres">
      <dgm:prSet presAssocID="{57D96C8E-DDA7-4E2C-AE3D-56ADFA2840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78ABCB5-1100-4332-BBBA-F9AE5299DF32}" type="pres">
      <dgm:prSet presAssocID="{57D96C8E-DDA7-4E2C-AE3D-56ADFA28400C}" presName="spaceRect" presStyleCnt="0"/>
      <dgm:spPr/>
    </dgm:pt>
    <dgm:pt modelId="{17B5E855-B38B-4C3F-B985-D33CBEA2E9E2}" type="pres">
      <dgm:prSet presAssocID="{57D96C8E-DDA7-4E2C-AE3D-56ADFA28400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5816634-D019-4767-9AD0-F1D007B255D0}" srcId="{6710FD15-F3A1-484E-B0AA-36D8B7998C58}" destId="{57D96C8E-DDA7-4E2C-AE3D-56ADFA28400C}" srcOrd="1" destOrd="0" parTransId="{95440373-8C96-4737-ABA3-9604F302E97F}" sibTransId="{170B36C1-D1C5-42FC-AEF3-4F8C822393B0}"/>
    <dgm:cxn modelId="{EB532580-C6F0-4125-AD56-BC625F83B8EB}" type="presOf" srcId="{57D96C8E-DDA7-4E2C-AE3D-56ADFA28400C}" destId="{17B5E855-B38B-4C3F-B985-D33CBEA2E9E2}" srcOrd="0" destOrd="0" presId="urn:microsoft.com/office/officeart/2018/5/layout/IconLeafLabelList"/>
    <dgm:cxn modelId="{B960EF90-9393-499C-9A07-746BE22CB74C}" srcId="{6710FD15-F3A1-484E-B0AA-36D8B7998C58}" destId="{ED453079-D9A8-4F19-8D2A-8E642A4D58F6}" srcOrd="0" destOrd="0" parTransId="{969A9BCB-6D87-49B2-9E0F-9B8F999BD4D1}" sibTransId="{EC0159B5-8738-4878-95E2-6E8FEEC2670C}"/>
    <dgm:cxn modelId="{077C94CC-4CE1-49B9-B7E9-94A232341008}" type="presOf" srcId="{6710FD15-F3A1-484E-B0AA-36D8B7998C58}" destId="{426571B7-0A24-4157-8E51-EDB2429EE0C6}" srcOrd="0" destOrd="0" presId="urn:microsoft.com/office/officeart/2018/5/layout/IconLeafLabelList"/>
    <dgm:cxn modelId="{18BD5AE5-BC6A-4F5A-9549-C77A09DD3FA3}" type="presOf" srcId="{ED453079-D9A8-4F19-8D2A-8E642A4D58F6}" destId="{631F9992-1244-4DA8-AD6D-78FE549B9838}" srcOrd="0" destOrd="0" presId="urn:microsoft.com/office/officeart/2018/5/layout/IconLeafLabelList"/>
    <dgm:cxn modelId="{0635273A-71E4-4794-865F-39570217C3C4}" type="presParOf" srcId="{426571B7-0A24-4157-8E51-EDB2429EE0C6}" destId="{B20E7842-8A9C-4DF2-8D77-85A292399277}" srcOrd="0" destOrd="0" presId="urn:microsoft.com/office/officeart/2018/5/layout/IconLeafLabelList"/>
    <dgm:cxn modelId="{729FB94F-BB95-4CBF-A28B-4032B0D8DFB1}" type="presParOf" srcId="{B20E7842-8A9C-4DF2-8D77-85A292399277}" destId="{601E3532-AD70-4262-9869-DD2B86FE64ED}" srcOrd="0" destOrd="0" presId="urn:microsoft.com/office/officeart/2018/5/layout/IconLeafLabelList"/>
    <dgm:cxn modelId="{F8B00DA4-0689-4214-B107-45FE4A652C9E}" type="presParOf" srcId="{B20E7842-8A9C-4DF2-8D77-85A292399277}" destId="{AF0B9857-3992-4439-B511-A233DBC59C1F}" srcOrd="1" destOrd="0" presId="urn:microsoft.com/office/officeart/2018/5/layout/IconLeafLabelList"/>
    <dgm:cxn modelId="{89596064-5BAF-424D-801F-5AE96E385ACE}" type="presParOf" srcId="{B20E7842-8A9C-4DF2-8D77-85A292399277}" destId="{6EF06EEF-3BCF-4B95-98BD-A32830761475}" srcOrd="2" destOrd="0" presId="urn:microsoft.com/office/officeart/2018/5/layout/IconLeafLabelList"/>
    <dgm:cxn modelId="{E9DD75FE-E73B-48DA-B084-5F271FA645F0}" type="presParOf" srcId="{B20E7842-8A9C-4DF2-8D77-85A292399277}" destId="{631F9992-1244-4DA8-AD6D-78FE549B9838}" srcOrd="3" destOrd="0" presId="urn:microsoft.com/office/officeart/2018/5/layout/IconLeafLabelList"/>
    <dgm:cxn modelId="{9521F8DA-B4E6-4E9A-A97E-8F6A095BDEAF}" type="presParOf" srcId="{426571B7-0A24-4157-8E51-EDB2429EE0C6}" destId="{11A2FA1E-9781-4033-A8F6-A5D43CD25D07}" srcOrd="1" destOrd="0" presId="urn:microsoft.com/office/officeart/2018/5/layout/IconLeafLabelList"/>
    <dgm:cxn modelId="{1FF1F220-3B6E-47F5-91E3-6AB98812324B}" type="presParOf" srcId="{426571B7-0A24-4157-8E51-EDB2429EE0C6}" destId="{E43B82A2-DCAC-4BE6-8FB1-F1EE1B9DDBCF}" srcOrd="2" destOrd="0" presId="urn:microsoft.com/office/officeart/2018/5/layout/IconLeafLabelList"/>
    <dgm:cxn modelId="{0AB65D13-1EFA-44BF-A3BC-2708F4A92765}" type="presParOf" srcId="{E43B82A2-DCAC-4BE6-8FB1-F1EE1B9DDBCF}" destId="{0E5A6BFD-0D4A-41CA-A816-5CCB450D9913}" srcOrd="0" destOrd="0" presId="urn:microsoft.com/office/officeart/2018/5/layout/IconLeafLabelList"/>
    <dgm:cxn modelId="{809D896D-E394-41D8-BB9C-3EDDAA370FB2}" type="presParOf" srcId="{E43B82A2-DCAC-4BE6-8FB1-F1EE1B9DDBCF}" destId="{A5774A50-584B-476B-B8C0-D2550E9D86E6}" srcOrd="1" destOrd="0" presId="urn:microsoft.com/office/officeart/2018/5/layout/IconLeafLabelList"/>
    <dgm:cxn modelId="{962C6BBB-D37C-443D-8D3C-C547A366BA77}" type="presParOf" srcId="{E43B82A2-DCAC-4BE6-8FB1-F1EE1B9DDBCF}" destId="{C78ABCB5-1100-4332-BBBA-F9AE5299DF32}" srcOrd="2" destOrd="0" presId="urn:microsoft.com/office/officeart/2018/5/layout/IconLeafLabelList"/>
    <dgm:cxn modelId="{458C76D0-7B23-430E-9BCF-53D787A5B30D}" type="presParOf" srcId="{E43B82A2-DCAC-4BE6-8FB1-F1EE1B9DDBCF}" destId="{17B5E855-B38B-4C3F-B985-D33CBEA2E9E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A98BA-CDB3-48E7-804D-221642B3ACA1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83CF8-701B-4BFA-83AC-2930A6CA3FEB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Forecast</a:t>
          </a:r>
          <a:r>
            <a:rPr lang="en-US" sz="2000" kern="1200"/>
            <a:t> demands using </a:t>
          </a:r>
          <a:r>
            <a:rPr lang="en-US" sz="2000" kern="1200">
              <a:latin typeface="Calibri Light" panose="020F0302020204030204"/>
            </a:rPr>
            <a:t>optimal</a:t>
          </a:r>
          <a:r>
            <a:rPr lang="en-US" sz="2000" kern="1200"/>
            <a:t> techniques</a:t>
          </a:r>
        </a:p>
      </dsp:txBody>
      <dsp:txXfrm>
        <a:off x="417971" y="2644140"/>
        <a:ext cx="2889450" cy="720000"/>
      </dsp:txXfrm>
    </dsp:sp>
    <dsp:sp modelId="{06113F23-6C0E-46EF-B518-156073EF0BD1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4BCAC-A943-40EE-AD84-EA542F754DCB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Safety Stock to account for forecasting errors</a:t>
          </a:r>
        </a:p>
      </dsp:txBody>
      <dsp:txXfrm>
        <a:off x="3813075" y="2644140"/>
        <a:ext cx="2889450" cy="720000"/>
      </dsp:txXfrm>
    </dsp:sp>
    <dsp:sp modelId="{6D29CF1F-956D-4D00-B468-98A83A6B690A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FE3C9-D056-4806-8B60-D69A2B2DE74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Inventory Management using Silver Meal Heuristics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E3532-AD70-4262-9869-DD2B86FE64ED}">
      <dsp:nvSpPr>
        <dsp:cNvPr id="0" name=""/>
        <dsp:cNvSpPr/>
      </dsp:nvSpPr>
      <dsp:spPr>
        <a:xfrm>
          <a:off x="2044800" y="1744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B9857-3992-4439-B511-A233DBC59C1F}">
      <dsp:nvSpPr>
        <dsp:cNvPr id="0" name=""/>
        <dsp:cNvSpPr/>
      </dsp:nvSpPr>
      <dsp:spPr>
        <a:xfrm>
          <a:off x="251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F9992-1244-4DA8-AD6D-78FE549B9838}">
      <dsp:nvSpPr>
        <dsp:cNvPr id="0" name=""/>
        <dsp:cNvSpPr/>
      </dsp:nvSpPr>
      <dsp:spPr>
        <a:xfrm>
          <a:off x="134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200" kern="1200"/>
            <a:t>Thank you</a:t>
          </a:r>
        </a:p>
      </dsp:txBody>
      <dsp:txXfrm>
        <a:off x="1342800" y="3054438"/>
        <a:ext cx="3600000" cy="720000"/>
      </dsp:txXfrm>
    </dsp:sp>
    <dsp:sp modelId="{0E5A6BFD-0D4A-41CA-A816-5CCB450D9913}">
      <dsp:nvSpPr>
        <dsp:cNvPr id="0" name=""/>
        <dsp:cNvSpPr/>
      </dsp:nvSpPr>
      <dsp:spPr>
        <a:xfrm>
          <a:off x="6274800" y="174437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74A50-584B-476B-B8C0-D2550E9D86E6}">
      <dsp:nvSpPr>
        <dsp:cNvPr id="0" name=""/>
        <dsp:cNvSpPr/>
      </dsp:nvSpPr>
      <dsp:spPr>
        <a:xfrm>
          <a:off x="674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5E855-B38B-4C3F-B985-D33CBEA2E9E2}">
      <dsp:nvSpPr>
        <dsp:cNvPr id="0" name=""/>
        <dsp:cNvSpPr/>
      </dsp:nvSpPr>
      <dsp:spPr>
        <a:xfrm>
          <a:off x="557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200" kern="1200"/>
            <a:t>Any Questions</a:t>
          </a:r>
        </a:p>
      </dsp:txBody>
      <dsp:txXfrm>
        <a:off x="5572800" y="305443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microsoft.com/office/2018/10/relationships/comments" Target="../comments/modernComment_106_529A2EED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ileex.xyz/logiciel-gestion-stock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A_9451A88E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AF469-28BE-F132-DAC0-5492AFD2F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337" r="-1" b="837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100">
                <a:solidFill>
                  <a:srgbClr val="FFFFFF"/>
                </a:solidFill>
                <a:latin typeface="Georgia"/>
                <a:ea typeface="+mj-lt"/>
                <a:cs typeface="+mj-lt"/>
              </a:rPr>
              <a:t>Demand Forecasting and Inventory Optimization for Caterpillar Inc.</a:t>
            </a:r>
            <a:endParaRPr lang="en-US" sz="6100">
              <a:solidFill>
                <a:srgbClr val="FFFFFF"/>
              </a:solidFill>
              <a:latin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buChar char="•"/>
            </a:pPr>
            <a:r>
              <a:rPr lang="en-US" sz="1400" b="1">
                <a:solidFill>
                  <a:srgbClr val="FFFFFF"/>
                </a:solidFill>
                <a:latin typeface="Georgia"/>
                <a:cs typeface="Calibri"/>
              </a:rPr>
              <a:t>Karan Joseph</a:t>
            </a:r>
          </a:p>
          <a:p>
            <a:pPr marL="171450" indent="-171450">
              <a:buChar char="•"/>
            </a:pPr>
            <a:r>
              <a:rPr lang="en-US" sz="1400" b="1">
                <a:solidFill>
                  <a:srgbClr val="FFFFFF"/>
                </a:solidFill>
                <a:latin typeface="Georgia"/>
                <a:cs typeface="Calibri"/>
              </a:rPr>
              <a:t>Rohit Deshmukh</a:t>
            </a:r>
          </a:p>
          <a:p>
            <a:pPr marL="171450" indent="-171450">
              <a:buChar char="•"/>
            </a:pPr>
            <a:r>
              <a:rPr lang="en-US" sz="1400" b="1">
                <a:solidFill>
                  <a:srgbClr val="FFFFFF"/>
                </a:solidFill>
                <a:latin typeface="Georgia"/>
                <a:cs typeface="Calibri"/>
              </a:rPr>
              <a:t>Syed Ahmed Milad</a:t>
            </a:r>
          </a:p>
          <a:p>
            <a:pPr marL="171450" indent="-171450">
              <a:buChar char="•"/>
            </a:pPr>
            <a:r>
              <a:rPr lang="en-US" sz="1400" b="1">
                <a:solidFill>
                  <a:srgbClr val="FFFFFF"/>
                </a:solidFill>
                <a:latin typeface="Georgia"/>
                <a:cs typeface="Calibri"/>
              </a:rPr>
              <a:t>Trung Nguyen</a:t>
            </a:r>
          </a:p>
        </p:txBody>
      </p:sp>
      <p:sp>
        <p:nvSpPr>
          <p:cNvPr id="35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32F5418-D886-7225-AB3B-EC4E0C78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444762"/>
            <a:ext cx="5426764" cy="265911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E67022C-8F98-7165-D8B5-A0D68E14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88603"/>
            <a:ext cx="5426764" cy="26455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665A6F8-852D-4F70-3D4B-907A38069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8034" y="2020354"/>
            <a:ext cx="5426764" cy="26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9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8B2F2-5D8E-80F0-29FA-1D8E02B5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Comparative Analysis(Current Vs Recommendation)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430ACA0F-695B-E014-1B72-0884E0268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815" y="1935702"/>
            <a:ext cx="8876369" cy="4168355"/>
          </a:xfrm>
        </p:spPr>
      </p:pic>
    </p:spTree>
    <p:extLst>
      <p:ext uri="{BB962C8B-B14F-4D97-AF65-F5344CB8AC3E}">
        <p14:creationId xmlns:p14="http://schemas.microsoft.com/office/powerpoint/2010/main" val="11518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B999-BE21-90F2-7F6F-15FEDA9E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Georgia"/>
                <a:cs typeface="Calibri Light"/>
              </a:rPr>
              <a:t>Conclusion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BBD0C2-8C54-A7C8-080C-3432229A6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Best Demand Forecasting Models</a:t>
            </a:r>
          </a:p>
          <a:p>
            <a:r>
              <a:rPr lang="en-US" sz="2200" dirty="0">
                <a:cs typeface="Calibri"/>
              </a:rPr>
              <a:t>Recommended solution</a:t>
            </a:r>
          </a:p>
          <a:p>
            <a:r>
              <a:rPr lang="en-US" sz="2200" dirty="0">
                <a:cs typeface="Calibri"/>
              </a:rPr>
              <a:t>Business implications</a:t>
            </a:r>
          </a:p>
          <a:p>
            <a:r>
              <a:rPr lang="en-US" sz="2200" dirty="0">
                <a:cs typeface="Calibri"/>
              </a:rPr>
              <a:t>Limitations</a:t>
            </a:r>
          </a:p>
          <a:p>
            <a:pPr lvl="1"/>
            <a:r>
              <a:rPr lang="en-US" sz="1800" dirty="0">
                <a:cs typeface="Calibri"/>
              </a:rPr>
              <a:t>Assumptions</a:t>
            </a:r>
          </a:p>
          <a:p>
            <a:pPr lvl="1"/>
            <a:r>
              <a:rPr lang="en-US" sz="1800" dirty="0">
                <a:cs typeface="Calibri"/>
              </a:rPr>
              <a:t>Unavailability of few important data parameters</a:t>
            </a:r>
          </a:p>
          <a:p>
            <a:pPr lvl="1"/>
            <a:endParaRPr lang="en-US" sz="1800" dirty="0"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  <p:pic>
        <p:nvPicPr>
          <p:cNvPr id="4" name="Picture 4" descr="A picture containing outdoor, transport, sky, power shovel&#10;&#10;Description automatically generated">
            <a:extLst>
              <a:ext uri="{FF2B5EF4-FFF2-40B4-BE49-F238E27FC236}">
                <a16:creationId xmlns:a16="http://schemas.microsoft.com/office/drawing/2014/main" id="{1B58ED46-B684-AAE7-EE2B-FB714D9DE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" r="2363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58362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BDB9FA-2828-9AFC-8994-1D5A724A2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94846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513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A492-E198-770E-1E47-120BBF7C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latin typeface="Georgia"/>
                <a:cs typeface="Calibri Light"/>
              </a:rPr>
              <a:t>Agenda</a:t>
            </a:r>
            <a:endParaRPr lang="en-US">
              <a:latin typeface="Georgi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A3B2-342D-C0C4-8CD4-58539BFC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AutoNum type="arabicPeriod"/>
            </a:pPr>
            <a:endParaRPr lang="en-US" sz="2000">
              <a:latin typeface="Georgia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000">
                <a:latin typeface="Georgia"/>
                <a:cs typeface="Calibri"/>
              </a:rPr>
              <a:t>Introduction - Company and Problem Statement</a:t>
            </a:r>
            <a:endParaRPr lang="en-US" sz="2000">
              <a:latin typeface="Georgia"/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>
                <a:latin typeface="Georgia"/>
                <a:cs typeface="Calibri"/>
              </a:rPr>
              <a:t>Data Profile</a:t>
            </a:r>
            <a:endParaRPr lang="en-US" sz="2000">
              <a:latin typeface="Georgia"/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>
                <a:latin typeface="Georgia"/>
                <a:cs typeface="Calibri"/>
              </a:rPr>
              <a:t>Demand Forecasting</a:t>
            </a:r>
            <a:endParaRPr lang="en-US" sz="2000">
              <a:latin typeface="Georgia"/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>
                <a:latin typeface="Georgia"/>
                <a:cs typeface="Calibri"/>
              </a:rPr>
              <a:t>Forecast Results and Comparison</a:t>
            </a:r>
            <a:endParaRPr lang="en-US" sz="2000">
              <a:latin typeface="Georgia"/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>
                <a:latin typeface="Georgia"/>
                <a:cs typeface="Calibri"/>
              </a:rPr>
              <a:t>Inventory Management - Current Scenario </a:t>
            </a:r>
            <a:endParaRPr lang="en-US" sz="2000">
              <a:latin typeface="Georgia"/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>
                <a:latin typeface="Georgia"/>
                <a:cs typeface="Calibri"/>
              </a:rPr>
              <a:t>Inventory Management - Proposal (Scenario 2)</a:t>
            </a:r>
            <a:endParaRPr lang="en-US" sz="2000">
              <a:latin typeface="Georgia"/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>
                <a:latin typeface="Georgia"/>
                <a:cs typeface="Calibri"/>
              </a:rPr>
              <a:t>Comparative analysis/ Results</a:t>
            </a:r>
            <a:endParaRPr lang="en-US" sz="2000">
              <a:latin typeface="Georgia"/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>
                <a:latin typeface="Georgia"/>
                <a:ea typeface="+mn-lt"/>
                <a:cs typeface="+mn-lt"/>
              </a:rPr>
              <a:t>Conclusion</a:t>
            </a:r>
            <a:endParaRPr lang="en-US" sz="2000">
              <a:latin typeface="Georgia"/>
            </a:endParaRPr>
          </a:p>
          <a:p>
            <a:pPr marL="514350" indent="-514350">
              <a:buAutoNum type="arabicPeriod"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6" name="Picture 4" descr="Writing an appointment on a paper agenda">
            <a:extLst>
              <a:ext uri="{FF2B5EF4-FFF2-40B4-BE49-F238E27FC236}">
                <a16:creationId xmlns:a16="http://schemas.microsoft.com/office/drawing/2014/main" id="{D1B18E7B-0F3F-CDB0-7317-ECFACC0D2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8" name="Straight Connector 2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BB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3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 descr="A picture containing sky, outdoor, boat, water&#10;&#10;Description automatically generated">
            <a:extLst>
              <a:ext uri="{FF2B5EF4-FFF2-40B4-BE49-F238E27FC236}">
                <a16:creationId xmlns:a16="http://schemas.microsoft.com/office/drawing/2014/main" id="{55E91543-7B2D-8859-18F8-0177A003C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4D892-9055-75C5-AC17-6A9013B9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>
                <a:latin typeface="Georgia"/>
                <a:cs typeface="Calibri Light"/>
              </a:rPr>
              <a:t>Introduction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FA3529E0-FD45-BB36-7795-95D8F55AA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Fortune 100 company</a:t>
            </a:r>
          </a:p>
          <a:p>
            <a:r>
              <a:rPr lang="en-US" sz="2000">
                <a:cs typeface="Calibri"/>
              </a:rPr>
              <a:t>Industry player in mining, transportation, construction, infrastructure equipment</a:t>
            </a:r>
          </a:p>
          <a:p>
            <a:r>
              <a:rPr lang="en-US" sz="2000">
                <a:cs typeface="Calibri"/>
              </a:rPr>
              <a:t>Focus: Excavators </a:t>
            </a: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44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FD473-8994-986D-D33A-0E6B8534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Georgia"/>
                <a:cs typeface="Calibri Light"/>
              </a:rPr>
              <a:t>Data Profile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8793FC-CBDB-C74E-3751-ABB70FDD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1886842"/>
            <a:ext cx="5458968" cy="3084316"/>
          </a:xfrm>
          <a:prstGeom prst="rect">
            <a:avLst/>
          </a:prstGeom>
        </p:spPr>
      </p:pic>
      <p:sp>
        <p:nvSpPr>
          <p:cNvPr id="4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ED3346F8-5CC3-B26B-AF39-71D0FCAE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200" b="1">
                <a:latin typeface="Georgia"/>
                <a:cs typeface="Calibri"/>
              </a:rPr>
              <a:t>Monthly data over 3 years (36 months)</a:t>
            </a:r>
          </a:p>
          <a:p>
            <a:pPr algn="just"/>
            <a:r>
              <a:rPr lang="en-US" sz="2200" b="1">
                <a:latin typeface="Georgia"/>
                <a:cs typeface="Calibri"/>
              </a:rPr>
              <a:t>Constant</a:t>
            </a:r>
            <a:r>
              <a:rPr lang="en-US" sz="2200">
                <a:latin typeface="Georgia"/>
                <a:cs typeface="Calibri"/>
              </a:rPr>
              <a:t> demand for Heavy Vehicles</a:t>
            </a:r>
            <a:endParaRPr lang="en-US">
              <a:cs typeface="Calibri" panose="020F0502020204030204"/>
            </a:endParaRPr>
          </a:p>
          <a:p>
            <a:pPr algn="just"/>
            <a:r>
              <a:rPr lang="en-US" sz="2200">
                <a:latin typeface="Georgia"/>
                <a:cs typeface="Calibri"/>
              </a:rPr>
              <a:t>Exponential </a:t>
            </a:r>
            <a:r>
              <a:rPr lang="en-US" sz="2200" b="1">
                <a:latin typeface="Georgia"/>
                <a:cs typeface="Calibri"/>
              </a:rPr>
              <a:t>decline</a:t>
            </a:r>
            <a:r>
              <a:rPr lang="en-US" sz="2200">
                <a:latin typeface="Georgia"/>
                <a:cs typeface="Calibri"/>
              </a:rPr>
              <a:t> in sales for Medium Sized Vehicles</a:t>
            </a:r>
          </a:p>
          <a:p>
            <a:pPr algn="just"/>
            <a:r>
              <a:rPr lang="en-US" sz="2200">
                <a:latin typeface="Georgia"/>
                <a:cs typeface="Calibri"/>
              </a:rPr>
              <a:t>Steady </a:t>
            </a:r>
            <a:r>
              <a:rPr lang="en-US" sz="2200" b="1">
                <a:latin typeface="Georgia"/>
                <a:cs typeface="Calibri"/>
              </a:rPr>
              <a:t>growth</a:t>
            </a:r>
            <a:r>
              <a:rPr lang="en-US" sz="2200">
                <a:latin typeface="Georgia"/>
                <a:cs typeface="Calibri"/>
              </a:rPr>
              <a:t> for Small Vehicles</a:t>
            </a:r>
          </a:p>
        </p:txBody>
      </p:sp>
    </p:spTree>
    <p:extLst>
      <p:ext uri="{BB962C8B-B14F-4D97-AF65-F5344CB8AC3E}">
        <p14:creationId xmlns:p14="http://schemas.microsoft.com/office/powerpoint/2010/main" val="260650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C6C0B-0B98-4CE3-CD9F-B5EBA9EE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Georgia"/>
                <a:cs typeface="Calibri Light"/>
              </a:rPr>
              <a:t>Demand Forecasting</a:t>
            </a:r>
          </a:p>
        </p:txBody>
      </p:sp>
      <p:pic>
        <p:nvPicPr>
          <p:cNvPr id="13" name="Picture 4" descr="A calculus formula">
            <a:extLst>
              <a:ext uri="{FF2B5EF4-FFF2-40B4-BE49-F238E27FC236}">
                <a16:creationId xmlns:a16="http://schemas.microsoft.com/office/drawing/2014/main" id="{EE7278FC-A2A4-2AC3-605F-5BB88D20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18" r="24581" b="-1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49FD1-8FCA-9CAB-E3FC-37478EF51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Georgia"/>
                <a:cs typeface="Calibri"/>
              </a:rPr>
              <a:t>Naïve Forecasting</a:t>
            </a:r>
          </a:p>
          <a:p>
            <a:r>
              <a:rPr lang="en-US" sz="2200">
                <a:latin typeface="Georgia"/>
                <a:cs typeface="Calibri"/>
              </a:rPr>
              <a:t>Moving Average</a:t>
            </a:r>
          </a:p>
          <a:p>
            <a:r>
              <a:rPr lang="en-US" sz="2200" b="1">
                <a:latin typeface="Georgia"/>
                <a:cs typeface="Calibri"/>
              </a:rPr>
              <a:t>Simple Exponential Smoothing</a:t>
            </a:r>
          </a:p>
          <a:p>
            <a:r>
              <a:rPr lang="en-US" sz="2200" b="1">
                <a:latin typeface="Georgia"/>
                <a:cs typeface="Calibri"/>
              </a:rPr>
              <a:t>Multiple Exponential Smoothing (Holt)</a:t>
            </a:r>
          </a:p>
          <a:p>
            <a:r>
              <a:rPr lang="en-US" sz="2200">
                <a:latin typeface="Georgia"/>
                <a:cs typeface="Calibri"/>
              </a:rPr>
              <a:t>Croston</a:t>
            </a:r>
          </a:p>
          <a:p>
            <a:endParaRPr lang="en-US" sz="2200">
              <a:latin typeface="Georg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12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7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892BC-DE19-5A1E-F9EB-EC1D9D73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Forecast Results and Comparison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A7C0487-7F10-7640-3A69-5A92D9F07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87" y="1276444"/>
            <a:ext cx="2748696" cy="2539433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4912DCE-97C1-12DA-D689-D48FAD7C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49" y="1442760"/>
            <a:ext cx="8998592" cy="2075727"/>
          </a:xfrm>
          <a:prstGeom prst="rect">
            <a:avLst/>
          </a:prstGeom>
        </p:spPr>
      </p:pic>
      <p:sp>
        <p:nvSpPr>
          <p:cNvPr id="5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83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85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D37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AD24C9A-FEAC-85D4-AD7A-75A77BC1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56" y="643467"/>
            <a:ext cx="3379731" cy="2475653"/>
          </a:xfrm>
          <a:prstGeom prst="rect">
            <a:avLst/>
          </a:prstGeom>
        </p:spPr>
      </p:pic>
      <p:sp>
        <p:nvSpPr>
          <p:cNvPr id="116" name="Rectangle 87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D37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875BA59-1F78-6975-E533-52C2BA15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50" y="3748194"/>
            <a:ext cx="3420942" cy="2471631"/>
          </a:xfrm>
          <a:prstGeom prst="rect">
            <a:avLst/>
          </a:prstGeom>
        </p:spPr>
      </p:pic>
      <p:sp>
        <p:nvSpPr>
          <p:cNvPr id="117" name="Rectangle 89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CDD5314-7FBA-4307-EA67-4D1B9E5DB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64" y="1040261"/>
            <a:ext cx="6410084" cy="47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63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7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8847-DD6D-AF77-044F-F5C1532D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Inventory Management </a:t>
            </a:r>
          </a:p>
        </p:txBody>
      </p:sp>
      <p:sp>
        <p:nvSpPr>
          <p:cNvPr id="7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D9F0-9CD1-6618-5976-D94CCA229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Methodology</a:t>
            </a:r>
          </a:p>
          <a:p>
            <a:r>
              <a:rPr lang="en-US" sz="2200">
                <a:cs typeface="Calibri"/>
              </a:rPr>
              <a:t>Current Scenario</a:t>
            </a:r>
            <a:endParaRPr lang="en-US" sz="2200"/>
          </a:p>
          <a:p>
            <a:pPr lvl="1"/>
            <a:r>
              <a:rPr lang="en-US" sz="2200">
                <a:cs typeface="Calibri"/>
              </a:rPr>
              <a:t>No forecast </a:t>
            </a:r>
          </a:p>
          <a:p>
            <a:pPr lvl="1"/>
            <a:r>
              <a:rPr lang="en-US" sz="2200">
                <a:cs typeface="Calibri"/>
              </a:rPr>
              <a:t>Inventory Management using R,S inventory policy </a:t>
            </a:r>
          </a:p>
          <a:p>
            <a:pPr lvl="1"/>
            <a:endParaRPr lang="en-US" sz="220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D4E3C3A-7F94-E936-F80D-923699BBB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515" r="1353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959E4-81B1-2B51-E31B-40842F093A88}"/>
              </a:ext>
            </a:extLst>
          </p:cNvPr>
          <p:cNvSpPr txBox="1"/>
          <p:nvPr/>
        </p:nvSpPr>
        <p:spPr>
          <a:xfrm>
            <a:off x="6239107" y="3507058"/>
            <a:ext cx="2297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18971-840D-D659-4406-DF22C4DDA226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514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E1D-0259-DF71-961A-40336799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Proposed Inventory Management Solution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98376E-3C77-9843-B587-985CF8230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7984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83795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Demand Forecasting and Inventory Optimization for Caterpillar Inc.</vt:lpstr>
      <vt:lpstr>Agenda</vt:lpstr>
      <vt:lpstr>Introduction</vt:lpstr>
      <vt:lpstr>Data Profile</vt:lpstr>
      <vt:lpstr>Demand Forecasting</vt:lpstr>
      <vt:lpstr>Forecast Results and Comparison</vt:lpstr>
      <vt:lpstr>PowerPoint Presentation</vt:lpstr>
      <vt:lpstr>Inventory Management </vt:lpstr>
      <vt:lpstr>Proposed Inventory Management Solution</vt:lpstr>
      <vt:lpstr>PowerPoint Presentation</vt:lpstr>
      <vt:lpstr>Comparative Analysis(Current Vs Recommendation)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46</cp:revision>
  <dcterms:created xsi:type="dcterms:W3CDTF">2022-04-03T16:20:26Z</dcterms:created>
  <dcterms:modified xsi:type="dcterms:W3CDTF">2022-04-06T06:09:56Z</dcterms:modified>
</cp:coreProperties>
</file>